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7" r:id="rId3"/>
    <p:sldId id="257" r:id="rId4"/>
    <p:sldId id="274" r:id="rId5"/>
    <p:sldId id="261" r:id="rId6"/>
    <p:sldId id="278" r:id="rId7"/>
    <p:sldId id="258" r:id="rId8"/>
    <p:sldId id="277" r:id="rId9"/>
    <p:sldId id="263" r:id="rId10"/>
    <p:sldId id="265" r:id="rId11"/>
  </p:sldIdLst>
  <p:sldSz cx="12192000" cy="6858000"/>
  <p:notesSz cx="6858000" cy="9144000"/>
  <p:embeddedFontLst>
    <p:embeddedFont>
      <p:font typeface="Bahnschrift" panose="020B0502040204020203" pitchFamily="34" charset="0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MonumentExtended-Ultrabold" panose="00000900000000000000" charset="0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506" userDrawn="1">
          <p15:clr>
            <a:srgbClr val="A4A3A4"/>
          </p15:clr>
        </p15:guide>
        <p15:guide id="4" orient="horz" pos="504" userDrawn="1">
          <p15:clr>
            <a:srgbClr val="A4A3A4"/>
          </p15:clr>
        </p15:guide>
        <p15:guide id="5" orient="horz" pos="3793" userDrawn="1">
          <p15:clr>
            <a:srgbClr val="A4A3A4"/>
          </p15:clr>
        </p15:guide>
        <p15:guide id="6" pos="71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CC"/>
    <a:srgbClr val="FFEF24"/>
    <a:srgbClr val="E46AC4"/>
    <a:srgbClr val="E056BC"/>
    <a:srgbClr val="1EE6B6"/>
    <a:srgbClr val="29FFD0"/>
    <a:srgbClr val="9157D2"/>
    <a:srgbClr val="C3A4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  <p:guide pos="506"/>
        <p:guide orient="horz" pos="504"/>
        <p:guide orient="horz" pos="3793"/>
        <p:guide pos="71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svg>
</file>

<file path=ppt/media/image3.png>
</file>

<file path=ppt/media/image4.jpg>
</file>

<file path=ppt/media/image5.png>
</file>

<file path=ppt/media/image6.jp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BADC9-D6FA-2D24-83CB-858685920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A7C12-4EDF-BEB3-6AA7-F46E5E62B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6638F-DAB0-F8B4-9662-7B39CD391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CE663-3022-AAA8-AAFB-1B6AB6B29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2E2FDE-3D1F-1082-B8D4-D8166A3EC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64319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28A9861-F057-137D-458D-147F74A004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759701" y="990600"/>
            <a:ext cx="4432300" cy="5867400"/>
          </a:xfrm>
          <a:custGeom>
            <a:avLst/>
            <a:gdLst>
              <a:gd name="connsiteX0" fmla="*/ 0 w 3794125"/>
              <a:gd name="connsiteY0" fmla="*/ 0 h 4521200"/>
              <a:gd name="connsiteX1" fmla="*/ 3794125 w 3794125"/>
              <a:gd name="connsiteY1" fmla="*/ 0 h 4521200"/>
              <a:gd name="connsiteX2" fmla="*/ 3794125 w 3794125"/>
              <a:gd name="connsiteY2" fmla="*/ 4521200 h 4521200"/>
              <a:gd name="connsiteX3" fmla="*/ 0 w 3794125"/>
              <a:gd name="connsiteY3" fmla="*/ 4521200 h 452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94125" h="4521200">
                <a:moveTo>
                  <a:pt x="0" y="0"/>
                </a:moveTo>
                <a:lnTo>
                  <a:pt x="3794125" y="0"/>
                </a:lnTo>
                <a:lnTo>
                  <a:pt x="3794125" y="4521200"/>
                </a:lnTo>
                <a:lnTo>
                  <a:pt x="0" y="4521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332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DE535C4-9B4D-87C1-B2EB-4686775B7B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096250" y="800100"/>
            <a:ext cx="4095750" cy="5221288"/>
          </a:xfrm>
          <a:custGeom>
            <a:avLst/>
            <a:gdLst>
              <a:gd name="connsiteX0" fmla="*/ 0 w 4095750"/>
              <a:gd name="connsiteY0" fmla="*/ 0 h 5221288"/>
              <a:gd name="connsiteX1" fmla="*/ 4095750 w 4095750"/>
              <a:gd name="connsiteY1" fmla="*/ 0 h 5221288"/>
              <a:gd name="connsiteX2" fmla="*/ 4095750 w 4095750"/>
              <a:gd name="connsiteY2" fmla="*/ 5221288 h 5221288"/>
              <a:gd name="connsiteX3" fmla="*/ 0 w 4095750"/>
              <a:gd name="connsiteY3" fmla="*/ 5221288 h 52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95750" h="5221288">
                <a:moveTo>
                  <a:pt x="0" y="0"/>
                </a:moveTo>
                <a:lnTo>
                  <a:pt x="4095750" y="0"/>
                </a:lnTo>
                <a:lnTo>
                  <a:pt x="4095750" y="5221288"/>
                </a:lnTo>
                <a:lnTo>
                  <a:pt x="0" y="52212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6CBE77C-71B1-B41D-BECA-E6294DADC6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20759" y="1"/>
            <a:ext cx="2375490" cy="2427993"/>
          </a:xfrm>
          <a:custGeom>
            <a:avLst/>
            <a:gdLst>
              <a:gd name="connsiteX0" fmla="*/ 0 w 2375490"/>
              <a:gd name="connsiteY0" fmla="*/ 0 h 2427993"/>
              <a:gd name="connsiteX1" fmla="*/ 1979567 w 2375490"/>
              <a:gd name="connsiteY1" fmla="*/ 0 h 2427993"/>
              <a:gd name="connsiteX2" fmla="*/ 2375490 w 2375490"/>
              <a:gd name="connsiteY2" fmla="*/ 395923 h 2427993"/>
              <a:gd name="connsiteX3" fmla="*/ 2375490 w 2375490"/>
              <a:gd name="connsiteY3" fmla="*/ 2427993 h 2427993"/>
              <a:gd name="connsiteX4" fmla="*/ 395923 w 2375490"/>
              <a:gd name="connsiteY4" fmla="*/ 2427993 h 2427993"/>
              <a:gd name="connsiteX5" fmla="*/ 0 w 2375490"/>
              <a:gd name="connsiteY5" fmla="*/ 2032070 h 242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75490" h="2427993">
                <a:moveTo>
                  <a:pt x="0" y="0"/>
                </a:moveTo>
                <a:lnTo>
                  <a:pt x="1979567" y="0"/>
                </a:lnTo>
                <a:lnTo>
                  <a:pt x="2375490" y="395923"/>
                </a:lnTo>
                <a:lnTo>
                  <a:pt x="2375490" y="2427993"/>
                </a:lnTo>
                <a:lnTo>
                  <a:pt x="395923" y="2427993"/>
                </a:lnTo>
                <a:lnTo>
                  <a:pt x="0" y="20320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7158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940FD0C-FBB5-3160-C5BA-63694C239D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4290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0 w 1219200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"/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7652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DA98F9FF-6C41-9FCA-8414-6E16A08929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523696" y="2535882"/>
            <a:ext cx="3852184" cy="3495597"/>
          </a:xfrm>
          <a:custGeom>
            <a:avLst/>
            <a:gdLst>
              <a:gd name="connsiteX0" fmla="*/ 1 w 3852184"/>
              <a:gd name="connsiteY0" fmla="*/ 1831396 h 3495597"/>
              <a:gd name="connsiteX1" fmla="*/ 3144172 w 3852184"/>
              <a:gd name="connsiteY1" fmla="*/ 1831396 h 3495597"/>
              <a:gd name="connsiteX2" fmla="*/ 3852184 w 3852184"/>
              <a:gd name="connsiteY2" fmla="*/ 2539340 h 3495597"/>
              <a:gd name="connsiteX3" fmla="*/ 3852184 w 3852184"/>
              <a:gd name="connsiteY3" fmla="*/ 3495597 h 3495597"/>
              <a:gd name="connsiteX4" fmla="*/ 708013 w 3852184"/>
              <a:gd name="connsiteY4" fmla="*/ 3495597 h 3495597"/>
              <a:gd name="connsiteX5" fmla="*/ 1 w 3852184"/>
              <a:gd name="connsiteY5" fmla="*/ 2787585 h 3495597"/>
              <a:gd name="connsiteX6" fmla="*/ 0 w 3852184"/>
              <a:gd name="connsiteY6" fmla="*/ 0 h 3495597"/>
              <a:gd name="connsiteX7" fmla="*/ 3144171 w 3852184"/>
              <a:gd name="connsiteY7" fmla="*/ 0 h 3495597"/>
              <a:gd name="connsiteX8" fmla="*/ 3852183 w 3852184"/>
              <a:gd name="connsiteY8" fmla="*/ 708012 h 3495597"/>
              <a:gd name="connsiteX9" fmla="*/ 3852183 w 3852184"/>
              <a:gd name="connsiteY9" fmla="*/ 1664201 h 3495597"/>
              <a:gd name="connsiteX10" fmla="*/ 708012 w 3852184"/>
              <a:gd name="connsiteY10" fmla="*/ 1664201 h 3495597"/>
              <a:gd name="connsiteX11" fmla="*/ 0 w 3852184"/>
              <a:gd name="connsiteY11" fmla="*/ 956189 h 3495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852184" h="3495597">
                <a:moveTo>
                  <a:pt x="1" y="1831396"/>
                </a:moveTo>
                <a:lnTo>
                  <a:pt x="3144172" y="1831396"/>
                </a:lnTo>
                <a:lnTo>
                  <a:pt x="3852184" y="2539340"/>
                </a:lnTo>
                <a:lnTo>
                  <a:pt x="3852184" y="3495597"/>
                </a:lnTo>
                <a:lnTo>
                  <a:pt x="708013" y="3495597"/>
                </a:lnTo>
                <a:lnTo>
                  <a:pt x="1" y="2787585"/>
                </a:lnTo>
                <a:close/>
                <a:moveTo>
                  <a:pt x="0" y="0"/>
                </a:moveTo>
                <a:lnTo>
                  <a:pt x="3144171" y="0"/>
                </a:lnTo>
                <a:lnTo>
                  <a:pt x="3852183" y="708012"/>
                </a:lnTo>
                <a:lnTo>
                  <a:pt x="3852183" y="1664201"/>
                </a:lnTo>
                <a:lnTo>
                  <a:pt x="708012" y="1664201"/>
                </a:lnTo>
                <a:lnTo>
                  <a:pt x="0" y="95618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8177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1C76201-CC9F-31CF-35DA-42C7A39DA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8080" y="2087902"/>
            <a:ext cx="5322396" cy="3935674"/>
          </a:xfrm>
          <a:custGeom>
            <a:avLst/>
            <a:gdLst>
              <a:gd name="connsiteX0" fmla="*/ 2533782 w 5322396"/>
              <a:gd name="connsiteY0" fmla="*/ 343218 h 3935674"/>
              <a:gd name="connsiteX1" fmla="*/ 3509544 w 5322396"/>
              <a:gd name="connsiteY1" fmla="*/ 343218 h 3935674"/>
              <a:gd name="connsiteX2" fmla="*/ 3509544 w 5322396"/>
              <a:gd name="connsiteY2" fmla="*/ 3275422 h 3935674"/>
              <a:gd name="connsiteX3" fmla="*/ 2787091 w 5322396"/>
              <a:gd name="connsiteY3" fmla="*/ 3935674 h 3935674"/>
              <a:gd name="connsiteX4" fmla="*/ 1811398 w 5322396"/>
              <a:gd name="connsiteY4" fmla="*/ 3935674 h 3935674"/>
              <a:gd name="connsiteX5" fmla="*/ 1811398 w 5322396"/>
              <a:gd name="connsiteY5" fmla="*/ 1003470 h 3935674"/>
              <a:gd name="connsiteX6" fmla="*/ 722453 w 5322396"/>
              <a:gd name="connsiteY6" fmla="*/ 0 h 3935674"/>
              <a:gd name="connsiteX7" fmla="*/ 1698146 w 5322396"/>
              <a:gd name="connsiteY7" fmla="*/ 0 h 3935674"/>
              <a:gd name="connsiteX8" fmla="*/ 1698146 w 5322396"/>
              <a:gd name="connsiteY8" fmla="*/ 3208302 h 3935674"/>
              <a:gd name="connsiteX9" fmla="*/ 975693 w 5322396"/>
              <a:gd name="connsiteY9" fmla="*/ 3930755 h 3935674"/>
              <a:gd name="connsiteX10" fmla="*/ 0 w 5322396"/>
              <a:gd name="connsiteY10" fmla="*/ 3930755 h 3935674"/>
              <a:gd name="connsiteX11" fmla="*/ 0 w 5322396"/>
              <a:gd name="connsiteY11" fmla="*/ 722453 h 3935674"/>
              <a:gd name="connsiteX12" fmla="*/ 4346634 w 5322396"/>
              <a:gd name="connsiteY12" fmla="*/ 0 h 3935674"/>
              <a:gd name="connsiteX13" fmla="*/ 5322396 w 5322396"/>
              <a:gd name="connsiteY13" fmla="*/ 0 h 3935674"/>
              <a:gd name="connsiteX14" fmla="*/ 5322396 w 5322396"/>
              <a:gd name="connsiteY14" fmla="*/ 3208302 h 3935674"/>
              <a:gd name="connsiteX15" fmla="*/ 4599943 w 5322396"/>
              <a:gd name="connsiteY15" fmla="*/ 3930755 h 3935674"/>
              <a:gd name="connsiteX16" fmla="*/ 3624250 w 5322396"/>
              <a:gd name="connsiteY16" fmla="*/ 3930755 h 3935674"/>
              <a:gd name="connsiteX17" fmla="*/ 3624250 w 5322396"/>
              <a:gd name="connsiteY17" fmla="*/ 722453 h 3935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5322396" h="3935674">
                <a:moveTo>
                  <a:pt x="2533782" y="343218"/>
                </a:moveTo>
                <a:lnTo>
                  <a:pt x="3509544" y="343218"/>
                </a:lnTo>
                <a:lnTo>
                  <a:pt x="3509544" y="3275422"/>
                </a:lnTo>
                <a:lnTo>
                  <a:pt x="2787091" y="3935674"/>
                </a:lnTo>
                <a:lnTo>
                  <a:pt x="1811398" y="3935674"/>
                </a:lnTo>
                <a:lnTo>
                  <a:pt x="1811398" y="1003470"/>
                </a:lnTo>
                <a:close/>
                <a:moveTo>
                  <a:pt x="722453" y="0"/>
                </a:moveTo>
                <a:lnTo>
                  <a:pt x="1698146" y="0"/>
                </a:lnTo>
                <a:lnTo>
                  <a:pt x="1698146" y="3208302"/>
                </a:lnTo>
                <a:lnTo>
                  <a:pt x="975693" y="3930755"/>
                </a:lnTo>
                <a:lnTo>
                  <a:pt x="0" y="3930755"/>
                </a:lnTo>
                <a:lnTo>
                  <a:pt x="0" y="722453"/>
                </a:lnTo>
                <a:close/>
                <a:moveTo>
                  <a:pt x="4346634" y="0"/>
                </a:moveTo>
                <a:lnTo>
                  <a:pt x="5322396" y="0"/>
                </a:lnTo>
                <a:lnTo>
                  <a:pt x="5322396" y="3208302"/>
                </a:lnTo>
                <a:lnTo>
                  <a:pt x="4599943" y="3930755"/>
                </a:lnTo>
                <a:lnTo>
                  <a:pt x="3624250" y="3930755"/>
                </a:lnTo>
                <a:lnTo>
                  <a:pt x="3624250" y="7224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1962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F0F859C-24CE-1A7E-FBFC-59ABEE527E0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974253" y="2247900"/>
            <a:ext cx="4198449" cy="2614613"/>
          </a:xfrm>
          <a:custGeom>
            <a:avLst/>
            <a:gdLst>
              <a:gd name="connsiteX0" fmla="*/ 0 w 4198449"/>
              <a:gd name="connsiteY0" fmla="*/ 0 h 2614613"/>
              <a:gd name="connsiteX1" fmla="*/ 4198449 w 4198449"/>
              <a:gd name="connsiteY1" fmla="*/ 0 h 2614613"/>
              <a:gd name="connsiteX2" fmla="*/ 4198449 w 4198449"/>
              <a:gd name="connsiteY2" fmla="*/ 2614613 h 2614613"/>
              <a:gd name="connsiteX3" fmla="*/ 0 w 4198449"/>
              <a:gd name="connsiteY3" fmla="*/ 2614613 h 2614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98449" h="2614613">
                <a:moveTo>
                  <a:pt x="0" y="0"/>
                </a:moveTo>
                <a:lnTo>
                  <a:pt x="4198449" y="0"/>
                </a:lnTo>
                <a:lnTo>
                  <a:pt x="4198449" y="2614613"/>
                </a:lnTo>
                <a:lnTo>
                  <a:pt x="0" y="261461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84550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77BA6E-6846-FC27-42AA-79DD94C0BE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936752"/>
            <a:ext cx="5381624" cy="2978152"/>
          </a:xfrm>
          <a:custGeom>
            <a:avLst/>
            <a:gdLst>
              <a:gd name="connsiteX0" fmla="*/ 0 w 5381624"/>
              <a:gd name="connsiteY0" fmla="*/ 0 h 2978152"/>
              <a:gd name="connsiteX1" fmla="*/ 4999557 w 5381624"/>
              <a:gd name="connsiteY1" fmla="*/ 0 h 2978152"/>
              <a:gd name="connsiteX2" fmla="*/ 5381624 w 5381624"/>
              <a:gd name="connsiteY2" fmla="*/ 382067 h 2978152"/>
              <a:gd name="connsiteX3" fmla="*/ 5381624 w 5381624"/>
              <a:gd name="connsiteY3" fmla="*/ 2596085 h 2978152"/>
              <a:gd name="connsiteX4" fmla="*/ 4999557 w 5381624"/>
              <a:gd name="connsiteY4" fmla="*/ 2978152 h 2978152"/>
              <a:gd name="connsiteX5" fmla="*/ 0 w 5381624"/>
              <a:gd name="connsiteY5" fmla="*/ 2978152 h 2978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1624" h="2978152">
                <a:moveTo>
                  <a:pt x="0" y="0"/>
                </a:moveTo>
                <a:lnTo>
                  <a:pt x="4999557" y="0"/>
                </a:lnTo>
                <a:cubicBezTo>
                  <a:pt x="5210567" y="0"/>
                  <a:pt x="5381624" y="171057"/>
                  <a:pt x="5381624" y="382067"/>
                </a:cubicBezTo>
                <a:lnTo>
                  <a:pt x="5381624" y="2596085"/>
                </a:lnTo>
                <a:cubicBezTo>
                  <a:pt x="5381624" y="2807095"/>
                  <a:pt x="5210567" y="2978152"/>
                  <a:pt x="4999557" y="2978152"/>
                </a:cubicBezTo>
                <a:lnTo>
                  <a:pt x="0" y="29781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537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E68B1-428E-A4FD-869F-6461C4962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52FBB-A741-1593-C2B6-FC60409C9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99555-7183-E2D6-AAA3-82A47B557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D7E89-638C-1590-4B3B-A0C805A1E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F7DC1-40D9-63BC-794F-9D10205B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70291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A912-D7D9-B787-E53C-C6416AC7B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72D9C-3A21-A67B-0586-9A06E17EF5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45D298-6B2C-91AA-222E-6BFE737A0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C2E334-31E6-54B7-0DA9-22A3FFB3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358DFC-2A25-EFEE-9C4C-4C0365DFE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59FE50-FFEE-47C9-8E56-850703F20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64023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2D6BD-D5CA-FEF6-E539-726D4DFEA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2E9EE-FEB5-6D1F-23E2-4D187A4B7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88C2F-5959-2C17-8F18-2CDCEC3FD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CACFEA-DE2C-9435-7A96-CF168759B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FAC559-B721-AA6B-50DF-64DB2CFDA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9643F8-4B8A-0DD7-A943-8FA86B9D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128392-A0DE-E72D-7EC5-E853737B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06901-4BCB-87E5-32BB-0739DF100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298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444088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2FC7D-CC72-C9DD-8538-DC73A99EA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DEE0B3-1D1D-A196-EDF9-795C0DCAA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A73F69-0D88-A2BF-7A2B-C0EC0D523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34536-00DE-BEC6-5698-DED14C13A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91485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EF5646-DC9D-58C2-A5C5-EF24E5E25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D6FDE-5E54-3937-BFA3-BFF1D9DAD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28A552-1DA2-71CA-1CD1-1DDA22A74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9660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CA68C-7C11-994E-7DA2-C22E04CD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41469C-E99D-6167-42CA-8C56D674D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739B1D-45AB-19B8-37D8-C600E5F76D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F78D0-2792-C518-6257-1C90CB64C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A2A361-A484-FC59-9FC6-E0DE96E1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CCDB8D-DC6A-AE45-9952-C6C387AF9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12383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424BD-4D2D-6BE2-8D5B-7DE0110B7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F23DCEC-BDEA-5A13-914F-45E57AA513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A17A9-6FC0-31E4-5391-DD7BBB011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F6975E-074B-E25F-DF20-D75578D5D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16771-EED5-FFEF-80B3-1A583C746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25A49D-B2BD-8488-E258-B551C86C8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9088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A0D4-B49E-BEAF-372C-A8FBCFECD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45C91-4B80-012A-9395-A4E55C8F6C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C9942-F0EC-32B6-CCC2-362AB535D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BBAC2-A6BC-93FB-AD6E-B87376246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839E8-483D-5F04-993D-DE3966772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01020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C44330-BFE6-6776-37C9-6393FEC564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2ED0E2-4FA1-BA57-A36B-563DDB6538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72D7B-42AC-C0BF-90F8-AEB2FE30F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31BF4-3723-10EF-B4FA-7208C41DA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7AB8B0-2473-8AC7-796C-C96EBB783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523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FAD4C7-DF79-7D23-511C-06F5B8CFC62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429000"/>
            <a:ext cx="5046408" cy="3423811"/>
          </a:xfrm>
          <a:custGeom>
            <a:avLst/>
            <a:gdLst>
              <a:gd name="connsiteX0" fmla="*/ 0 w 5046408"/>
              <a:gd name="connsiteY0" fmla="*/ 0 h 3423811"/>
              <a:gd name="connsiteX1" fmla="*/ 4475761 w 5046408"/>
              <a:gd name="connsiteY1" fmla="*/ 0 h 3423811"/>
              <a:gd name="connsiteX2" fmla="*/ 5046408 w 5046408"/>
              <a:gd name="connsiteY2" fmla="*/ 570647 h 3423811"/>
              <a:gd name="connsiteX3" fmla="*/ 5046408 w 5046408"/>
              <a:gd name="connsiteY3" fmla="*/ 3423811 h 3423811"/>
              <a:gd name="connsiteX4" fmla="*/ 0 w 5046408"/>
              <a:gd name="connsiteY4" fmla="*/ 3423811 h 3423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46408" h="3423811">
                <a:moveTo>
                  <a:pt x="0" y="0"/>
                </a:moveTo>
                <a:lnTo>
                  <a:pt x="4475761" y="0"/>
                </a:lnTo>
                <a:lnTo>
                  <a:pt x="5046408" y="570647"/>
                </a:lnTo>
                <a:lnTo>
                  <a:pt x="5046408" y="3423811"/>
                </a:lnTo>
                <a:lnTo>
                  <a:pt x="0" y="34238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9757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1FB3F3A-12FC-CC83-78C6-EE5FE46E384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7886" y="1002883"/>
            <a:ext cx="3856087" cy="2786691"/>
          </a:xfrm>
          <a:custGeom>
            <a:avLst/>
            <a:gdLst>
              <a:gd name="connsiteX0" fmla="*/ 0 w 3856087"/>
              <a:gd name="connsiteY0" fmla="*/ 0 h 2786691"/>
              <a:gd name="connsiteX1" fmla="*/ 3856087 w 3856087"/>
              <a:gd name="connsiteY1" fmla="*/ 0 h 2786691"/>
              <a:gd name="connsiteX2" fmla="*/ 3856087 w 3856087"/>
              <a:gd name="connsiteY2" fmla="*/ 2786691 h 2786691"/>
              <a:gd name="connsiteX3" fmla="*/ 0 w 3856087"/>
              <a:gd name="connsiteY3" fmla="*/ 2786691 h 2786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6087" h="2786691">
                <a:moveTo>
                  <a:pt x="0" y="0"/>
                </a:moveTo>
                <a:lnTo>
                  <a:pt x="3856087" y="0"/>
                </a:lnTo>
                <a:lnTo>
                  <a:pt x="3856087" y="2786691"/>
                </a:lnTo>
                <a:lnTo>
                  <a:pt x="0" y="27866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A60925F-3914-036A-D4D3-0B16AAB85A9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952549" y="4138368"/>
            <a:ext cx="2741476" cy="1919533"/>
          </a:xfrm>
          <a:custGeom>
            <a:avLst/>
            <a:gdLst>
              <a:gd name="connsiteX0" fmla="*/ 0 w 2741476"/>
              <a:gd name="connsiteY0" fmla="*/ 0 h 1919533"/>
              <a:gd name="connsiteX1" fmla="*/ 2741476 w 2741476"/>
              <a:gd name="connsiteY1" fmla="*/ 0 h 1919533"/>
              <a:gd name="connsiteX2" fmla="*/ 2741476 w 2741476"/>
              <a:gd name="connsiteY2" fmla="*/ 1919533 h 1919533"/>
              <a:gd name="connsiteX3" fmla="*/ 0 w 2741476"/>
              <a:gd name="connsiteY3" fmla="*/ 1919533 h 1919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1476" h="1919533">
                <a:moveTo>
                  <a:pt x="0" y="0"/>
                </a:moveTo>
                <a:lnTo>
                  <a:pt x="2741476" y="0"/>
                </a:lnTo>
                <a:lnTo>
                  <a:pt x="2741476" y="1919533"/>
                </a:lnTo>
                <a:lnTo>
                  <a:pt x="0" y="19195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4601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CB3256D-9CD4-569D-69A6-117A5F6525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78890" y="1140643"/>
            <a:ext cx="3413110" cy="5717357"/>
          </a:xfrm>
          <a:custGeom>
            <a:avLst/>
            <a:gdLst>
              <a:gd name="connsiteX0" fmla="*/ 0 w 3413110"/>
              <a:gd name="connsiteY0" fmla="*/ 0 h 6858000"/>
              <a:gd name="connsiteX1" fmla="*/ 3413110 w 3413110"/>
              <a:gd name="connsiteY1" fmla="*/ 0 h 6858000"/>
              <a:gd name="connsiteX2" fmla="*/ 3413110 w 3413110"/>
              <a:gd name="connsiteY2" fmla="*/ 6858000 h 6858000"/>
              <a:gd name="connsiteX3" fmla="*/ 0 w 34131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3110" h="6858000">
                <a:moveTo>
                  <a:pt x="0" y="0"/>
                </a:moveTo>
                <a:lnTo>
                  <a:pt x="3413110" y="0"/>
                </a:lnTo>
                <a:lnTo>
                  <a:pt x="341311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5668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8250834-09FD-0839-4472-BE9E80CAB3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0016" y="1649002"/>
            <a:ext cx="3835625" cy="3800476"/>
          </a:xfrm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5070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355566D-8993-2AB5-60B7-4E4D476B227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587766" y="1876426"/>
            <a:ext cx="2133600" cy="2478327"/>
          </a:xfrm>
          <a:custGeom>
            <a:avLst/>
            <a:gdLst>
              <a:gd name="connsiteX0" fmla="*/ 0 w 2133600"/>
              <a:gd name="connsiteY0" fmla="*/ 0 h 2478327"/>
              <a:gd name="connsiteX1" fmla="*/ 1777993 w 2133600"/>
              <a:gd name="connsiteY1" fmla="*/ 0 h 2478327"/>
              <a:gd name="connsiteX2" fmla="*/ 2133600 w 2133600"/>
              <a:gd name="connsiteY2" fmla="*/ 355607 h 2478327"/>
              <a:gd name="connsiteX3" fmla="*/ 2133600 w 2133600"/>
              <a:gd name="connsiteY3" fmla="*/ 2478327 h 2478327"/>
              <a:gd name="connsiteX4" fmla="*/ 355607 w 2133600"/>
              <a:gd name="connsiteY4" fmla="*/ 2478327 h 2478327"/>
              <a:gd name="connsiteX5" fmla="*/ 0 w 2133600"/>
              <a:gd name="connsiteY5" fmla="*/ 2122720 h 2478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3600" h="2478327">
                <a:moveTo>
                  <a:pt x="0" y="0"/>
                </a:moveTo>
                <a:lnTo>
                  <a:pt x="1777993" y="0"/>
                </a:lnTo>
                <a:lnTo>
                  <a:pt x="2133600" y="355607"/>
                </a:lnTo>
                <a:lnTo>
                  <a:pt x="2133600" y="2478327"/>
                </a:lnTo>
                <a:lnTo>
                  <a:pt x="355607" y="2478327"/>
                </a:lnTo>
                <a:lnTo>
                  <a:pt x="0" y="2122720"/>
                </a:lnTo>
                <a:close/>
              </a:path>
            </a:pathLst>
          </a:custGeom>
          <a:effectLst>
            <a:glow rad="38100">
              <a:schemeClr val="accent4">
                <a:satMod val="175000"/>
                <a:alpha val="15000"/>
              </a:schemeClr>
            </a:glow>
          </a:effectLst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004F24D-5E55-A64F-5D69-E97E229F5A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76850" y="1876426"/>
            <a:ext cx="2133600" cy="2478327"/>
          </a:xfrm>
          <a:custGeom>
            <a:avLst/>
            <a:gdLst>
              <a:gd name="connsiteX0" fmla="*/ 0 w 2133600"/>
              <a:gd name="connsiteY0" fmla="*/ 0 h 2478327"/>
              <a:gd name="connsiteX1" fmla="*/ 1777993 w 2133600"/>
              <a:gd name="connsiteY1" fmla="*/ 0 h 2478327"/>
              <a:gd name="connsiteX2" fmla="*/ 2133600 w 2133600"/>
              <a:gd name="connsiteY2" fmla="*/ 355607 h 2478327"/>
              <a:gd name="connsiteX3" fmla="*/ 2133600 w 2133600"/>
              <a:gd name="connsiteY3" fmla="*/ 2478327 h 2478327"/>
              <a:gd name="connsiteX4" fmla="*/ 355607 w 2133600"/>
              <a:gd name="connsiteY4" fmla="*/ 2478327 h 2478327"/>
              <a:gd name="connsiteX5" fmla="*/ 0 w 2133600"/>
              <a:gd name="connsiteY5" fmla="*/ 2122720 h 24783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3600" h="2478327">
                <a:moveTo>
                  <a:pt x="0" y="0"/>
                </a:moveTo>
                <a:lnTo>
                  <a:pt x="1777993" y="0"/>
                </a:lnTo>
                <a:lnTo>
                  <a:pt x="2133600" y="355607"/>
                </a:lnTo>
                <a:lnTo>
                  <a:pt x="2133600" y="2478327"/>
                </a:lnTo>
                <a:lnTo>
                  <a:pt x="355607" y="2478327"/>
                </a:lnTo>
                <a:lnTo>
                  <a:pt x="0" y="2122720"/>
                </a:lnTo>
                <a:close/>
              </a:path>
            </a:pathLst>
          </a:custGeom>
          <a:effectLst>
            <a:glow rad="38100">
              <a:schemeClr val="accent4">
                <a:satMod val="175000"/>
                <a:alpha val="15000"/>
              </a:schemeClr>
            </a:glow>
          </a:effectLst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5631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280934A2-42A2-BDD0-1C67-9DBB518E51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95458" y="4115352"/>
            <a:ext cx="1309836" cy="1309836"/>
          </a:xfrm>
          <a:custGeom>
            <a:avLst/>
            <a:gdLst>
              <a:gd name="connsiteX0" fmla="*/ 654918 w 1309836"/>
              <a:gd name="connsiteY0" fmla="*/ 0 h 1309836"/>
              <a:gd name="connsiteX1" fmla="*/ 1309836 w 1309836"/>
              <a:gd name="connsiteY1" fmla="*/ 654918 h 1309836"/>
              <a:gd name="connsiteX2" fmla="*/ 654918 w 1309836"/>
              <a:gd name="connsiteY2" fmla="*/ 1309836 h 1309836"/>
              <a:gd name="connsiteX3" fmla="*/ 0 w 1309836"/>
              <a:gd name="connsiteY3" fmla="*/ 654918 h 1309836"/>
              <a:gd name="connsiteX4" fmla="*/ 654918 w 1309836"/>
              <a:gd name="connsiteY4" fmla="*/ 0 h 130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836" h="1309836">
                <a:moveTo>
                  <a:pt x="654918" y="0"/>
                </a:moveTo>
                <a:cubicBezTo>
                  <a:pt x="1016619" y="0"/>
                  <a:pt x="1309836" y="293217"/>
                  <a:pt x="1309836" y="654918"/>
                </a:cubicBezTo>
                <a:cubicBezTo>
                  <a:pt x="1309836" y="1016619"/>
                  <a:pt x="1016619" y="1309836"/>
                  <a:pt x="654918" y="1309836"/>
                </a:cubicBezTo>
                <a:cubicBezTo>
                  <a:pt x="293217" y="1309836"/>
                  <a:pt x="0" y="1016619"/>
                  <a:pt x="0" y="654918"/>
                </a:cubicBezTo>
                <a:cubicBezTo>
                  <a:pt x="0" y="293217"/>
                  <a:pt x="293217" y="0"/>
                  <a:pt x="6549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N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BD607F74-44C3-3805-D51D-6324850E52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802547" y="1876425"/>
            <a:ext cx="1309836" cy="1309836"/>
          </a:xfrm>
          <a:custGeom>
            <a:avLst/>
            <a:gdLst>
              <a:gd name="connsiteX0" fmla="*/ 654918 w 1309836"/>
              <a:gd name="connsiteY0" fmla="*/ 0 h 1309836"/>
              <a:gd name="connsiteX1" fmla="*/ 1309836 w 1309836"/>
              <a:gd name="connsiteY1" fmla="*/ 654918 h 1309836"/>
              <a:gd name="connsiteX2" fmla="*/ 654918 w 1309836"/>
              <a:gd name="connsiteY2" fmla="*/ 1309836 h 1309836"/>
              <a:gd name="connsiteX3" fmla="*/ 0 w 1309836"/>
              <a:gd name="connsiteY3" fmla="*/ 654918 h 1309836"/>
              <a:gd name="connsiteX4" fmla="*/ 654918 w 1309836"/>
              <a:gd name="connsiteY4" fmla="*/ 0 h 130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836" h="1309836">
                <a:moveTo>
                  <a:pt x="654918" y="0"/>
                </a:moveTo>
                <a:cubicBezTo>
                  <a:pt x="1016619" y="0"/>
                  <a:pt x="1309836" y="293217"/>
                  <a:pt x="1309836" y="654918"/>
                </a:cubicBezTo>
                <a:cubicBezTo>
                  <a:pt x="1309836" y="1016619"/>
                  <a:pt x="1016619" y="1309836"/>
                  <a:pt x="654918" y="1309836"/>
                </a:cubicBezTo>
                <a:cubicBezTo>
                  <a:pt x="293217" y="1309836"/>
                  <a:pt x="0" y="1016619"/>
                  <a:pt x="0" y="654918"/>
                </a:cubicBezTo>
                <a:cubicBezTo>
                  <a:pt x="0" y="293217"/>
                  <a:pt x="293217" y="0"/>
                  <a:pt x="6549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N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6FE7DE19-3FEF-C383-E6AA-7B03DA3EB0B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885166" y="1873252"/>
            <a:ext cx="1309836" cy="1309836"/>
          </a:xfrm>
          <a:custGeom>
            <a:avLst/>
            <a:gdLst>
              <a:gd name="connsiteX0" fmla="*/ 654918 w 1309836"/>
              <a:gd name="connsiteY0" fmla="*/ 0 h 1309836"/>
              <a:gd name="connsiteX1" fmla="*/ 1309836 w 1309836"/>
              <a:gd name="connsiteY1" fmla="*/ 654918 h 1309836"/>
              <a:gd name="connsiteX2" fmla="*/ 654918 w 1309836"/>
              <a:gd name="connsiteY2" fmla="*/ 1309836 h 1309836"/>
              <a:gd name="connsiteX3" fmla="*/ 0 w 1309836"/>
              <a:gd name="connsiteY3" fmla="*/ 654918 h 1309836"/>
              <a:gd name="connsiteX4" fmla="*/ 654918 w 1309836"/>
              <a:gd name="connsiteY4" fmla="*/ 0 h 130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836" h="1309836">
                <a:moveTo>
                  <a:pt x="654918" y="0"/>
                </a:moveTo>
                <a:cubicBezTo>
                  <a:pt x="1016619" y="0"/>
                  <a:pt x="1309836" y="293217"/>
                  <a:pt x="1309836" y="654918"/>
                </a:cubicBezTo>
                <a:cubicBezTo>
                  <a:pt x="1309836" y="1016619"/>
                  <a:pt x="1016619" y="1309836"/>
                  <a:pt x="654918" y="1309836"/>
                </a:cubicBezTo>
                <a:cubicBezTo>
                  <a:pt x="293217" y="1309836"/>
                  <a:pt x="0" y="1016619"/>
                  <a:pt x="0" y="654918"/>
                </a:cubicBezTo>
                <a:cubicBezTo>
                  <a:pt x="0" y="293217"/>
                  <a:pt x="293217" y="0"/>
                  <a:pt x="6549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N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CD5F9EB-D36D-EE05-9D38-06D3DB1F99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873329" y="4103625"/>
            <a:ext cx="1309836" cy="1309836"/>
          </a:xfrm>
          <a:custGeom>
            <a:avLst/>
            <a:gdLst>
              <a:gd name="connsiteX0" fmla="*/ 654918 w 1309836"/>
              <a:gd name="connsiteY0" fmla="*/ 0 h 1309836"/>
              <a:gd name="connsiteX1" fmla="*/ 1309836 w 1309836"/>
              <a:gd name="connsiteY1" fmla="*/ 654918 h 1309836"/>
              <a:gd name="connsiteX2" fmla="*/ 654918 w 1309836"/>
              <a:gd name="connsiteY2" fmla="*/ 1309836 h 1309836"/>
              <a:gd name="connsiteX3" fmla="*/ 0 w 1309836"/>
              <a:gd name="connsiteY3" fmla="*/ 654918 h 1309836"/>
              <a:gd name="connsiteX4" fmla="*/ 654918 w 1309836"/>
              <a:gd name="connsiteY4" fmla="*/ 0 h 1309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9836" h="1309836">
                <a:moveTo>
                  <a:pt x="654918" y="0"/>
                </a:moveTo>
                <a:cubicBezTo>
                  <a:pt x="1016619" y="0"/>
                  <a:pt x="1309836" y="293217"/>
                  <a:pt x="1309836" y="654918"/>
                </a:cubicBezTo>
                <a:cubicBezTo>
                  <a:pt x="1309836" y="1016619"/>
                  <a:pt x="1016619" y="1309836"/>
                  <a:pt x="654918" y="1309836"/>
                </a:cubicBezTo>
                <a:cubicBezTo>
                  <a:pt x="293217" y="1309836"/>
                  <a:pt x="0" y="1016619"/>
                  <a:pt x="0" y="654918"/>
                </a:cubicBezTo>
                <a:cubicBezTo>
                  <a:pt x="0" y="293217"/>
                  <a:pt x="293217" y="0"/>
                  <a:pt x="65491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60380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6C33D58-A8E6-245C-530B-707E897A00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248185" y="2528693"/>
            <a:ext cx="3632311" cy="2376486"/>
          </a:xfrm>
          <a:custGeom>
            <a:avLst/>
            <a:gdLst>
              <a:gd name="connsiteX0" fmla="*/ 0 w 3632311"/>
              <a:gd name="connsiteY0" fmla="*/ 0 h 2376486"/>
              <a:gd name="connsiteX1" fmla="*/ 3236222 w 3632311"/>
              <a:gd name="connsiteY1" fmla="*/ 0 h 2376486"/>
              <a:gd name="connsiteX2" fmla="*/ 3632311 w 3632311"/>
              <a:gd name="connsiteY2" fmla="*/ 396089 h 2376486"/>
              <a:gd name="connsiteX3" fmla="*/ 3632311 w 3632311"/>
              <a:gd name="connsiteY3" fmla="*/ 2376486 h 2376486"/>
              <a:gd name="connsiteX4" fmla="*/ 396089 w 3632311"/>
              <a:gd name="connsiteY4" fmla="*/ 2376486 h 2376486"/>
              <a:gd name="connsiteX5" fmla="*/ 0 w 3632311"/>
              <a:gd name="connsiteY5" fmla="*/ 1980397 h 237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32311" h="2376486">
                <a:moveTo>
                  <a:pt x="0" y="0"/>
                </a:moveTo>
                <a:lnTo>
                  <a:pt x="3236222" y="0"/>
                </a:lnTo>
                <a:lnTo>
                  <a:pt x="3632311" y="396089"/>
                </a:lnTo>
                <a:lnTo>
                  <a:pt x="3632311" y="2376486"/>
                </a:lnTo>
                <a:lnTo>
                  <a:pt x="396089" y="2376486"/>
                </a:lnTo>
                <a:lnTo>
                  <a:pt x="0" y="1980397"/>
                </a:lnTo>
                <a:close/>
              </a:path>
            </a:pathLst>
          </a:custGeom>
          <a:effectLst>
            <a:glow rad="88900">
              <a:schemeClr val="accent4">
                <a:satMod val="175000"/>
                <a:alpha val="18000"/>
              </a:schemeClr>
            </a:glow>
          </a:effectLst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0F3A055-6C96-3CFC-8D17-77C06A6FE1E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81615" y="2040758"/>
            <a:ext cx="3632311" cy="2376486"/>
          </a:xfrm>
          <a:custGeom>
            <a:avLst/>
            <a:gdLst>
              <a:gd name="connsiteX0" fmla="*/ 396089 w 3632311"/>
              <a:gd name="connsiteY0" fmla="*/ 0 h 2376486"/>
              <a:gd name="connsiteX1" fmla="*/ 3632311 w 3632311"/>
              <a:gd name="connsiteY1" fmla="*/ 0 h 2376486"/>
              <a:gd name="connsiteX2" fmla="*/ 3632311 w 3632311"/>
              <a:gd name="connsiteY2" fmla="*/ 1980397 h 2376486"/>
              <a:gd name="connsiteX3" fmla="*/ 3236222 w 3632311"/>
              <a:gd name="connsiteY3" fmla="*/ 2376486 h 2376486"/>
              <a:gd name="connsiteX4" fmla="*/ 0 w 3632311"/>
              <a:gd name="connsiteY4" fmla="*/ 2376486 h 2376486"/>
              <a:gd name="connsiteX5" fmla="*/ 0 w 3632311"/>
              <a:gd name="connsiteY5" fmla="*/ 396089 h 237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32311" h="2376486">
                <a:moveTo>
                  <a:pt x="396089" y="0"/>
                </a:moveTo>
                <a:lnTo>
                  <a:pt x="3632311" y="0"/>
                </a:lnTo>
                <a:lnTo>
                  <a:pt x="3632311" y="1980397"/>
                </a:lnTo>
                <a:lnTo>
                  <a:pt x="3236222" y="2376486"/>
                </a:lnTo>
                <a:lnTo>
                  <a:pt x="0" y="2376486"/>
                </a:lnTo>
                <a:lnTo>
                  <a:pt x="0" y="396089"/>
                </a:lnTo>
                <a:close/>
              </a:path>
            </a:pathLst>
          </a:custGeom>
          <a:effectLst>
            <a:glow rad="88900">
              <a:schemeClr val="accent4">
                <a:satMod val="175000"/>
                <a:alpha val="18000"/>
              </a:schemeClr>
            </a:glow>
          </a:effectLst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7076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F1C418-9DA6-5E76-32A1-6F615C2CC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9789C3-E010-3898-331A-CA07485062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800EA-57D5-4417-D2BD-D42F109D2A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B1760F-275A-4A48-9BFE-93112A917566}" type="datetimeFigureOut">
              <a:rPr lang="en-IN" smtClean="0"/>
              <a:t>10-03-2023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E8B2DC-F63A-4BA9-5C04-72B4A088F9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659A7-0C87-30E6-E943-C54E39062F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B4AFE5-0070-4513-9201-76A6BF24E1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9197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73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50" r:id="rId13"/>
    <p:sldLayoutId id="2147483670" r:id="rId14"/>
    <p:sldLayoutId id="2147483671" r:id="rId15"/>
    <p:sldLayoutId id="2147483672" r:id="rId16"/>
    <p:sldLayoutId id="2147483651" r:id="rId17"/>
    <p:sldLayoutId id="2147483652" r:id="rId18"/>
    <p:sldLayoutId id="2147483653" r:id="rId19"/>
    <p:sldLayoutId id="2147483654" r:id="rId20"/>
    <p:sldLayoutId id="2147483655" r:id="rId21"/>
    <p:sldLayoutId id="2147483656" r:id="rId22"/>
    <p:sldLayoutId id="2147483657" r:id="rId23"/>
    <p:sldLayoutId id="2147483658" r:id="rId24"/>
    <p:sldLayoutId id="2147483659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7C32DD24-9670-681F-43A2-6C5750479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117CDB9-3B39-F39A-6918-7BEB23275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6C647AB-9B9E-4B73-3665-49F653877463}"/>
              </a:ext>
            </a:extLst>
          </p:cNvPr>
          <p:cNvSpPr/>
          <p:nvPr/>
        </p:nvSpPr>
        <p:spPr>
          <a:xfrm>
            <a:off x="7451491" y="1456954"/>
            <a:ext cx="3098827" cy="3297623"/>
          </a:xfrm>
          <a:custGeom>
            <a:avLst/>
            <a:gdLst>
              <a:gd name="connsiteX0" fmla="*/ 3156490 w 4140993"/>
              <a:gd name="connsiteY0" fmla="*/ 3935921 h 4406646"/>
              <a:gd name="connsiteX1" fmla="*/ 3084576 w 4140993"/>
              <a:gd name="connsiteY1" fmla="*/ 3898773 h 4406646"/>
              <a:gd name="connsiteX2" fmla="*/ 3480149 w 4140993"/>
              <a:gd name="connsiteY2" fmla="*/ 3757994 h 4406646"/>
              <a:gd name="connsiteX3" fmla="*/ 3475673 w 4140993"/>
              <a:gd name="connsiteY3" fmla="*/ 3772376 h 4406646"/>
              <a:gd name="connsiteX4" fmla="*/ 3520249 w 4140993"/>
              <a:gd name="connsiteY4" fmla="*/ 3724370 h 4406646"/>
              <a:gd name="connsiteX5" fmla="*/ 3597593 w 4140993"/>
              <a:gd name="connsiteY5" fmla="*/ 3705987 h 4406646"/>
              <a:gd name="connsiteX6" fmla="*/ 3664172 w 4140993"/>
              <a:gd name="connsiteY6" fmla="*/ 3712750 h 4406646"/>
              <a:gd name="connsiteX7" fmla="*/ 3753803 w 4140993"/>
              <a:gd name="connsiteY7" fmla="*/ 3736658 h 4406646"/>
              <a:gd name="connsiteX8" fmla="*/ 3755327 w 4140993"/>
              <a:gd name="connsiteY8" fmla="*/ 3742182 h 4406646"/>
              <a:gd name="connsiteX9" fmla="*/ 3780091 w 4140993"/>
              <a:gd name="connsiteY9" fmla="*/ 3738563 h 4406646"/>
              <a:gd name="connsiteX10" fmla="*/ 3730847 w 4140993"/>
              <a:gd name="connsiteY10" fmla="*/ 3715226 h 4406646"/>
              <a:gd name="connsiteX11" fmla="*/ 3796665 w 4140993"/>
              <a:gd name="connsiteY11" fmla="*/ 3650456 h 4406646"/>
              <a:gd name="connsiteX12" fmla="*/ 3813334 w 4140993"/>
              <a:gd name="connsiteY12" fmla="*/ 3674555 h 4406646"/>
              <a:gd name="connsiteX13" fmla="*/ 3889820 w 4140993"/>
              <a:gd name="connsiteY13" fmla="*/ 3645599 h 4406646"/>
              <a:gd name="connsiteX14" fmla="*/ 3922490 w 4140993"/>
              <a:gd name="connsiteY14" fmla="*/ 3676079 h 4406646"/>
              <a:gd name="connsiteX15" fmla="*/ 3934301 w 4140993"/>
              <a:gd name="connsiteY15" fmla="*/ 3620357 h 4406646"/>
              <a:gd name="connsiteX16" fmla="*/ 3987451 w 4140993"/>
              <a:gd name="connsiteY16" fmla="*/ 3604736 h 4406646"/>
              <a:gd name="connsiteX17" fmla="*/ 3998690 w 4140993"/>
              <a:gd name="connsiteY17" fmla="*/ 3540443 h 4406646"/>
              <a:gd name="connsiteX18" fmla="*/ 4020884 w 4140993"/>
              <a:gd name="connsiteY18" fmla="*/ 3562350 h 4406646"/>
              <a:gd name="connsiteX19" fmla="*/ 4089940 w 4140993"/>
              <a:gd name="connsiteY19" fmla="*/ 3531299 h 4406646"/>
              <a:gd name="connsiteX20" fmla="*/ 4140994 w 4140993"/>
              <a:gd name="connsiteY20" fmla="*/ 3487770 h 4406646"/>
              <a:gd name="connsiteX21" fmla="*/ 4046887 w 4140993"/>
              <a:gd name="connsiteY21" fmla="*/ 3440335 h 4406646"/>
              <a:gd name="connsiteX22" fmla="*/ 3909536 w 4140993"/>
              <a:gd name="connsiteY22" fmla="*/ 3358801 h 4406646"/>
              <a:gd name="connsiteX23" fmla="*/ 3907822 w 4140993"/>
              <a:gd name="connsiteY23" fmla="*/ 3333560 h 4406646"/>
              <a:gd name="connsiteX24" fmla="*/ 3907060 w 4140993"/>
              <a:gd name="connsiteY24" fmla="*/ 3347657 h 4406646"/>
              <a:gd name="connsiteX25" fmla="*/ 3843052 w 4140993"/>
              <a:gd name="connsiteY25" fmla="*/ 3303746 h 4406646"/>
              <a:gd name="connsiteX26" fmla="*/ 3846195 w 4140993"/>
              <a:gd name="connsiteY26" fmla="*/ 3312795 h 4406646"/>
              <a:gd name="connsiteX27" fmla="*/ 3847338 w 4140993"/>
              <a:gd name="connsiteY27" fmla="*/ 3307747 h 4406646"/>
              <a:gd name="connsiteX28" fmla="*/ 3849338 w 4140993"/>
              <a:gd name="connsiteY28" fmla="*/ 3321368 h 4406646"/>
              <a:gd name="connsiteX29" fmla="*/ 3841433 w 4140993"/>
              <a:gd name="connsiteY29" fmla="*/ 3334607 h 4406646"/>
              <a:gd name="connsiteX30" fmla="*/ 3842385 w 4140993"/>
              <a:gd name="connsiteY30" fmla="*/ 3330702 h 4406646"/>
              <a:gd name="connsiteX31" fmla="*/ 3792188 w 4140993"/>
              <a:gd name="connsiteY31" fmla="*/ 3339751 h 4406646"/>
              <a:gd name="connsiteX32" fmla="*/ 3785140 w 4140993"/>
              <a:gd name="connsiteY32" fmla="*/ 3311843 h 4406646"/>
              <a:gd name="connsiteX33" fmla="*/ 3680936 w 4140993"/>
              <a:gd name="connsiteY33" fmla="*/ 3316129 h 4406646"/>
              <a:gd name="connsiteX34" fmla="*/ 3558731 w 4140993"/>
              <a:gd name="connsiteY34" fmla="*/ 3282887 h 4406646"/>
              <a:gd name="connsiteX35" fmla="*/ 3436811 w 4140993"/>
              <a:gd name="connsiteY35" fmla="*/ 3307937 h 4406646"/>
              <a:gd name="connsiteX36" fmla="*/ 3349847 w 4140993"/>
              <a:gd name="connsiteY36" fmla="*/ 3264122 h 4406646"/>
              <a:gd name="connsiteX37" fmla="*/ 3351562 w 4140993"/>
              <a:gd name="connsiteY37" fmla="*/ 3300603 h 4406646"/>
              <a:gd name="connsiteX38" fmla="*/ 3288983 w 4140993"/>
              <a:gd name="connsiteY38" fmla="*/ 3277648 h 4406646"/>
              <a:gd name="connsiteX39" fmla="*/ 3287840 w 4140993"/>
              <a:gd name="connsiteY39" fmla="*/ 3244596 h 4406646"/>
              <a:gd name="connsiteX40" fmla="*/ 3160586 w 4140993"/>
              <a:gd name="connsiteY40" fmla="*/ 3283744 h 4406646"/>
              <a:gd name="connsiteX41" fmla="*/ 3059716 w 4140993"/>
              <a:gd name="connsiteY41" fmla="*/ 3259741 h 4406646"/>
              <a:gd name="connsiteX42" fmla="*/ 3094863 w 4140993"/>
              <a:gd name="connsiteY42" fmla="*/ 3281744 h 4406646"/>
              <a:gd name="connsiteX43" fmla="*/ 3096863 w 4140993"/>
              <a:gd name="connsiteY43" fmla="*/ 3293555 h 4406646"/>
              <a:gd name="connsiteX44" fmla="*/ 2889790 w 4140993"/>
              <a:gd name="connsiteY44" fmla="*/ 3316700 h 4406646"/>
              <a:gd name="connsiteX45" fmla="*/ 2886266 w 4140993"/>
              <a:gd name="connsiteY45" fmla="*/ 3305747 h 4406646"/>
              <a:gd name="connsiteX46" fmla="*/ 2902934 w 4140993"/>
              <a:gd name="connsiteY46" fmla="*/ 3424714 h 4406646"/>
              <a:gd name="connsiteX47" fmla="*/ 2879789 w 4140993"/>
              <a:gd name="connsiteY47" fmla="*/ 3410236 h 4406646"/>
              <a:gd name="connsiteX48" fmla="*/ 2861024 w 4140993"/>
              <a:gd name="connsiteY48" fmla="*/ 3437573 h 4406646"/>
              <a:gd name="connsiteX49" fmla="*/ 2842070 w 4140993"/>
              <a:gd name="connsiteY49" fmla="*/ 3408616 h 4406646"/>
              <a:gd name="connsiteX50" fmla="*/ 2691860 w 4140993"/>
              <a:gd name="connsiteY50" fmla="*/ 3446716 h 4406646"/>
              <a:gd name="connsiteX51" fmla="*/ 2783777 w 4140993"/>
              <a:gd name="connsiteY51" fmla="*/ 3551111 h 4406646"/>
              <a:gd name="connsiteX52" fmla="*/ 2643854 w 4140993"/>
              <a:gd name="connsiteY52" fmla="*/ 3545967 h 4406646"/>
              <a:gd name="connsiteX53" fmla="*/ 2605659 w 4140993"/>
              <a:gd name="connsiteY53" fmla="*/ 3513201 h 4406646"/>
              <a:gd name="connsiteX54" fmla="*/ 2517743 w 4140993"/>
              <a:gd name="connsiteY54" fmla="*/ 3553016 h 4406646"/>
              <a:gd name="connsiteX55" fmla="*/ 2461832 w 4140993"/>
              <a:gd name="connsiteY55" fmla="*/ 3521774 h 4406646"/>
              <a:gd name="connsiteX56" fmla="*/ 2503551 w 4140993"/>
              <a:gd name="connsiteY56" fmla="*/ 3509296 h 4406646"/>
              <a:gd name="connsiteX57" fmla="*/ 2391632 w 4140993"/>
              <a:gd name="connsiteY57" fmla="*/ 3471958 h 4406646"/>
              <a:gd name="connsiteX58" fmla="*/ 2391632 w 4140993"/>
              <a:gd name="connsiteY58" fmla="*/ 3473291 h 4406646"/>
              <a:gd name="connsiteX59" fmla="*/ 2397728 w 4140993"/>
              <a:gd name="connsiteY59" fmla="*/ 3478721 h 4406646"/>
              <a:gd name="connsiteX60" fmla="*/ 2392299 w 4140993"/>
              <a:gd name="connsiteY60" fmla="*/ 3481578 h 4406646"/>
              <a:gd name="connsiteX61" fmla="*/ 2347913 w 4140993"/>
              <a:gd name="connsiteY61" fmla="*/ 3535109 h 4406646"/>
              <a:gd name="connsiteX62" fmla="*/ 2202180 w 4140993"/>
              <a:gd name="connsiteY62" fmla="*/ 3556826 h 4406646"/>
              <a:gd name="connsiteX63" fmla="*/ 2199323 w 4140993"/>
              <a:gd name="connsiteY63" fmla="*/ 3607499 h 4406646"/>
              <a:gd name="connsiteX64" fmla="*/ 2141792 w 4140993"/>
              <a:gd name="connsiteY64" fmla="*/ 3594640 h 4406646"/>
              <a:gd name="connsiteX65" fmla="*/ 2131219 w 4140993"/>
              <a:gd name="connsiteY65" fmla="*/ 3558064 h 4406646"/>
              <a:gd name="connsiteX66" fmla="*/ 2225135 w 4140993"/>
              <a:gd name="connsiteY66" fmla="*/ 3524631 h 4406646"/>
              <a:gd name="connsiteX67" fmla="*/ 2328482 w 4140993"/>
              <a:gd name="connsiteY67" fmla="*/ 3483959 h 4406646"/>
              <a:gd name="connsiteX68" fmla="*/ 2324386 w 4140993"/>
              <a:gd name="connsiteY68" fmla="*/ 3467005 h 4406646"/>
              <a:gd name="connsiteX69" fmla="*/ 2225231 w 4140993"/>
              <a:gd name="connsiteY69" fmla="*/ 3511010 h 4406646"/>
              <a:gd name="connsiteX70" fmla="*/ 2184178 w 4140993"/>
              <a:gd name="connsiteY70" fmla="*/ 3447288 h 4406646"/>
              <a:gd name="connsiteX71" fmla="*/ 2172272 w 4140993"/>
              <a:gd name="connsiteY71" fmla="*/ 3489674 h 4406646"/>
              <a:gd name="connsiteX72" fmla="*/ 2100072 w 4140993"/>
              <a:gd name="connsiteY72" fmla="*/ 3513011 h 4406646"/>
              <a:gd name="connsiteX73" fmla="*/ 2048923 w 4140993"/>
              <a:gd name="connsiteY73" fmla="*/ 3524441 h 4406646"/>
              <a:gd name="connsiteX74" fmla="*/ 1994440 w 4140993"/>
              <a:gd name="connsiteY74" fmla="*/ 3527584 h 4406646"/>
              <a:gd name="connsiteX75" fmla="*/ 1912906 w 4140993"/>
              <a:gd name="connsiteY75" fmla="*/ 3523869 h 4406646"/>
              <a:gd name="connsiteX76" fmla="*/ 1928717 w 4140993"/>
              <a:gd name="connsiteY76" fmla="*/ 3539490 h 4406646"/>
              <a:gd name="connsiteX77" fmla="*/ 1869472 w 4140993"/>
              <a:gd name="connsiteY77" fmla="*/ 3545872 h 4406646"/>
              <a:gd name="connsiteX78" fmla="*/ 1649921 w 4140993"/>
              <a:gd name="connsiteY78" fmla="*/ 3516821 h 4406646"/>
              <a:gd name="connsiteX79" fmla="*/ 1648682 w 4140993"/>
              <a:gd name="connsiteY79" fmla="*/ 3562922 h 4406646"/>
              <a:gd name="connsiteX80" fmla="*/ 1600010 w 4140993"/>
              <a:gd name="connsiteY80" fmla="*/ 3565398 h 4406646"/>
              <a:gd name="connsiteX81" fmla="*/ 1570101 w 4140993"/>
              <a:gd name="connsiteY81" fmla="*/ 3591592 h 4406646"/>
              <a:gd name="connsiteX82" fmla="*/ 1509998 w 4140993"/>
              <a:gd name="connsiteY82" fmla="*/ 3599021 h 4406646"/>
              <a:gd name="connsiteX83" fmla="*/ 1509998 w 4140993"/>
              <a:gd name="connsiteY83" fmla="*/ 3599021 h 4406646"/>
              <a:gd name="connsiteX84" fmla="*/ 1509808 w 4140993"/>
              <a:gd name="connsiteY84" fmla="*/ 3598926 h 4406646"/>
              <a:gd name="connsiteX85" fmla="*/ 1504283 w 4140993"/>
              <a:gd name="connsiteY85" fmla="*/ 3594545 h 4406646"/>
              <a:gd name="connsiteX86" fmla="*/ 1505236 w 4140993"/>
              <a:gd name="connsiteY86" fmla="*/ 3598164 h 4406646"/>
              <a:gd name="connsiteX87" fmla="*/ 1452277 w 4140993"/>
              <a:gd name="connsiteY87" fmla="*/ 3621786 h 4406646"/>
              <a:gd name="connsiteX88" fmla="*/ 1412177 w 4140993"/>
              <a:gd name="connsiteY88" fmla="*/ 3675603 h 4406646"/>
              <a:gd name="connsiteX89" fmla="*/ 1375315 w 4140993"/>
              <a:gd name="connsiteY89" fmla="*/ 3616166 h 4406646"/>
              <a:gd name="connsiteX90" fmla="*/ 1319403 w 4140993"/>
              <a:gd name="connsiteY90" fmla="*/ 3623501 h 4406646"/>
              <a:gd name="connsiteX91" fmla="*/ 1250156 w 4140993"/>
              <a:gd name="connsiteY91" fmla="*/ 3659696 h 4406646"/>
              <a:gd name="connsiteX92" fmla="*/ 1209675 w 4140993"/>
              <a:gd name="connsiteY92" fmla="*/ 3536633 h 4406646"/>
              <a:gd name="connsiteX93" fmla="*/ 1161860 w 4140993"/>
              <a:gd name="connsiteY93" fmla="*/ 3608070 h 4406646"/>
              <a:gd name="connsiteX94" fmla="*/ 1164622 w 4140993"/>
              <a:gd name="connsiteY94" fmla="*/ 3556540 h 4406646"/>
              <a:gd name="connsiteX95" fmla="*/ 1117664 w 4140993"/>
              <a:gd name="connsiteY95" fmla="*/ 3580448 h 4406646"/>
              <a:gd name="connsiteX96" fmla="*/ 1099280 w 4140993"/>
              <a:gd name="connsiteY96" fmla="*/ 3703606 h 4406646"/>
              <a:gd name="connsiteX97" fmla="*/ 1110901 w 4140993"/>
              <a:gd name="connsiteY97" fmla="*/ 3717036 h 4406646"/>
              <a:gd name="connsiteX98" fmla="*/ 1065752 w 4140993"/>
              <a:gd name="connsiteY98" fmla="*/ 3743516 h 4406646"/>
              <a:gd name="connsiteX99" fmla="*/ 1015175 w 4140993"/>
              <a:gd name="connsiteY99" fmla="*/ 3734181 h 4406646"/>
              <a:gd name="connsiteX100" fmla="*/ 1015746 w 4140993"/>
              <a:gd name="connsiteY100" fmla="*/ 3711131 h 4406646"/>
              <a:gd name="connsiteX101" fmla="*/ 979646 w 4140993"/>
              <a:gd name="connsiteY101" fmla="*/ 3723608 h 4406646"/>
              <a:gd name="connsiteX102" fmla="*/ 976884 w 4140993"/>
              <a:gd name="connsiteY102" fmla="*/ 3694176 h 4406646"/>
              <a:gd name="connsiteX103" fmla="*/ 925449 w 4140993"/>
              <a:gd name="connsiteY103" fmla="*/ 3703606 h 4406646"/>
              <a:gd name="connsiteX104" fmla="*/ 932498 w 4140993"/>
              <a:gd name="connsiteY104" fmla="*/ 3711512 h 4406646"/>
              <a:gd name="connsiteX105" fmla="*/ 898970 w 4140993"/>
              <a:gd name="connsiteY105" fmla="*/ 3718274 h 4406646"/>
              <a:gd name="connsiteX106" fmla="*/ 858203 w 4140993"/>
              <a:gd name="connsiteY106" fmla="*/ 3709130 h 4406646"/>
              <a:gd name="connsiteX107" fmla="*/ 859155 w 4140993"/>
              <a:gd name="connsiteY107" fmla="*/ 3692843 h 4406646"/>
              <a:gd name="connsiteX108" fmla="*/ 846392 w 4140993"/>
              <a:gd name="connsiteY108" fmla="*/ 3673602 h 4406646"/>
              <a:gd name="connsiteX109" fmla="*/ 830390 w 4140993"/>
              <a:gd name="connsiteY109" fmla="*/ 3681127 h 4406646"/>
              <a:gd name="connsiteX110" fmla="*/ 782193 w 4140993"/>
              <a:gd name="connsiteY110" fmla="*/ 3709226 h 4406646"/>
              <a:gd name="connsiteX111" fmla="*/ 801815 w 4140993"/>
              <a:gd name="connsiteY111" fmla="*/ 3677317 h 4406646"/>
              <a:gd name="connsiteX112" fmla="*/ 770382 w 4140993"/>
              <a:gd name="connsiteY112" fmla="*/ 3708845 h 4406646"/>
              <a:gd name="connsiteX113" fmla="*/ 792956 w 4140993"/>
              <a:gd name="connsiteY113" fmla="*/ 3669506 h 4406646"/>
              <a:gd name="connsiteX114" fmla="*/ 776478 w 4140993"/>
              <a:gd name="connsiteY114" fmla="*/ 3678746 h 4406646"/>
              <a:gd name="connsiteX115" fmla="*/ 799148 w 4140993"/>
              <a:gd name="connsiteY115" fmla="*/ 3635978 h 4406646"/>
              <a:gd name="connsiteX116" fmla="*/ 765048 w 4140993"/>
              <a:gd name="connsiteY116" fmla="*/ 3686651 h 4406646"/>
              <a:gd name="connsiteX117" fmla="*/ 761810 w 4140993"/>
              <a:gd name="connsiteY117" fmla="*/ 3671983 h 4406646"/>
              <a:gd name="connsiteX118" fmla="*/ 789813 w 4140993"/>
              <a:gd name="connsiteY118" fmla="*/ 3629501 h 4406646"/>
              <a:gd name="connsiteX119" fmla="*/ 832104 w 4140993"/>
              <a:gd name="connsiteY119" fmla="*/ 3584639 h 4406646"/>
              <a:gd name="connsiteX120" fmla="*/ 794385 w 4140993"/>
              <a:gd name="connsiteY120" fmla="*/ 3619024 h 4406646"/>
              <a:gd name="connsiteX121" fmla="*/ 833819 w 4140993"/>
              <a:gd name="connsiteY121" fmla="*/ 3578638 h 4406646"/>
              <a:gd name="connsiteX122" fmla="*/ 814864 w 4140993"/>
              <a:gd name="connsiteY122" fmla="*/ 3593402 h 4406646"/>
              <a:gd name="connsiteX123" fmla="*/ 811530 w 4140993"/>
              <a:gd name="connsiteY123" fmla="*/ 3590544 h 4406646"/>
              <a:gd name="connsiteX124" fmla="*/ 844772 w 4140993"/>
              <a:gd name="connsiteY124" fmla="*/ 3563684 h 4406646"/>
              <a:gd name="connsiteX125" fmla="*/ 834104 w 4140993"/>
              <a:gd name="connsiteY125" fmla="*/ 3571113 h 4406646"/>
              <a:gd name="connsiteX126" fmla="*/ 778097 w 4140993"/>
              <a:gd name="connsiteY126" fmla="*/ 3601498 h 4406646"/>
              <a:gd name="connsiteX127" fmla="*/ 808577 w 4140993"/>
              <a:gd name="connsiteY127" fmla="*/ 3588068 h 4406646"/>
              <a:gd name="connsiteX128" fmla="*/ 741521 w 4140993"/>
              <a:gd name="connsiteY128" fmla="*/ 3634169 h 4406646"/>
              <a:gd name="connsiteX129" fmla="*/ 720281 w 4140993"/>
              <a:gd name="connsiteY129" fmla="*/ 3633026 h 4406646"/>
              <a:gd name="connsiteX130" fmla="*/ 725329 w 4140993"/>
              <a:gd name="connsiteY130" fmla="*/ 3618453 h 4406646"/>
              <a:gd name="connsiteX131" fmla="*/ 746474 w 4140993"/>
              <a:gd name="connsiteY131" fmla="*/ 3612928 h 4406646"/>
              <a:gd name="connsiteX132" fmla="*/ 747427 w 4140993"/>
              <a:gd name="connsiteY132" fmla="*/ 3600831 h 4406646"/>
              <a:gd name="connsiteX133" fmla="*/ 773335 w 4140993"/>
              <a:gd name="connsiteY133" fmla="*/ 3583400 h 4406646"/>
              <a:gd name="connsiteX134" fmla="*/ 732092 w 4140993"/>
              <a:gd name="connsiteY134" fmla="*/ 3599688 h 4406646"/>
              <a:gd name="connsiteX135" fmla="*/ 764191 w 4140993"/>
              <a:gd name="connsiteY135" fmla="*/ 3582924 h 4406646"/>
              <a:gd name="connsiteX136" fmla="*/ 714089 w 4140993"/>
              <a:gd name="connsiteY136" fmla="*/ 3592925 h 4406646"/>
              <a:gd name="connsiteX137" fmla="*/ 715137 w 4140993"/>
              <a:gd name="connsiteY137" fmla="*/ 3579019 h 4406646"/>
              <a:gd name="connsiteX138" fmla="*/ 732282 w 4140993"/>
              <a:gd name="connsiteY138" fmla="*/ 3576352 h 4406646"/>
              <a:gd name="connsiteX139" fmla="*/ 723995 w 4140993"/>
              <a:gd name="connsiteY139" fmla="*/ 3570732 h 4406646"/>
              <a:gd name="connsiteX140" fmla="*/ 775526 w 4140993"/>
              <a:gd name="connsiteY140" fmla="*/ 3564065 h 4406646"/>
              <a:gd name="connsiteX141" fmla="*/ 726472 w 4140993"/>
              <a:gd name="connsiteY141" fmla="*/ 3565112 h 4406646"/>
              <a:gd name="connsiteX142" fmla="*/ 724662 w 4140993"/>
              <a:gd name="connsiteY142" fmla="*/ 3557302 h 4406646"/>
              <a:gd name="connsiteX143" fmla="*/ 738283 w 4140993"/>
              <a:gd name="connsiteY143" fmla="*/ 3553111 h 4406646"/>
              <a:gd name="connsiteX144" fmla="*/ 748475 w 4140993"/>
              <a:gd name="connsiteY144" fmla="*/ 3555111 h 4406646"/>
              <a:gd name="connsiteX145" fmla="*/ 751999 w 4140993"/>
              <a:gd name="connsiteY145" fmla="*/ 3547205 h 4406646"/>
              <a:gd name="connsiteX146" fmla="*/ 753809 w 4140993"/>
              <a:gd name="connsiteY146" fmla="*/ 3542919 h 4406646"/>
              <a:gd name="connsiteX147" fmla="*/ 755999 w 4140993"/>
              <a:gd name="connsiteY147" fmla="*/ 3529013 h 4406646"/>
              <a:gd name="connsiteX148" fmla="*/ 760286 w 4140993"/>
              <a:gd name="connsiteY148" fmla="*/ 3501295 h 4406646"/>
              <a:gd name="connsiteX149" fmla="*/ 762381 w 4140993"/>
              <a:gd name="connsiteY149" fmla="*/ 3487484 h 4406646"/>
              <a:gd name="connsiteX150" fmla="*/ 765143 w 4140993"/>
              <a:gd name="connsiteY150" fmla="*/ 3473672 h 4406646"/>
              <a:gd name="connsiteX151" fmla="*/ 806196 w 4140993"/>
              <a:gd name="connsiteY151" fmla="*/ 3475006 h 4406646"/>
              <a:gd name="connsiteX152" fmla="*/ 762286 w 4140993"/>
              <a:gd name="connsiteY152" fmla="*/ 3414236 h 4406646"/>
              <a:gd name="connsiteX153" fmla="*/ 777240 w 4140993"/>
              <a:gd name="connsiteY153" fmla="*/ 3367469 h 4406646"/>
              <a:gd name="connsiteX154" fmla="*/ 821341 w 4140993"/>
              <a:gd name="connsiteY154" fmla="*/ 3349562 h 4406646"/>
              <a:gd name="connsiteX155" fmla="*/ 805625 w 4140993"/>
              <a:gd name="connsiteY155" fmla="*/ 3251740 h 4406646"/>
              <a:gd name="connsiteX156" fmla="*/ 819531 w 4140993"/>
              <a:gd name="connsiteY156" fmla="*/ 3144774 h 4406646"/>
              <a:gd name="connsiteX157" fmla="*/ 908209 w 4140993"/>
              <a:gd name="connsiteY157" fmla="*/ 2982468 h 4406646"/>
              <a:gd name="connsiteX158" fmla="*/ 907352 w 4140993"/>
              <a:gd name="connsiteY158" fmla="*/ 2940653 h 4406646"/>
              <a:gd name="connsiteX159" fmla="*/ 907256 w 4140993"/>
              <a:gd name="connsiteY159" fmla="*/ 2901506 h 4406646"/>
              <a:gd name="connsiteX160" fmla="*/ 907256 w 4140993"/>
              <a:gd name="connsiteY160" fmla="*/ 2827211 h 4406646"/>
              <a:gd name="connsiteX161" fmla="*/ 910685 w 4140993"/>
              <a:gd name="connsiteY161" fmla="*/ 2752344 h 4406646"/>
              <a:gd name="connsiteX162" fmla="*/ 919163 w 4140993"/>
              <a:gd name="connsiteY162" fmla="*/ 2669381 h 4406646"/>
              <a:gd name="connsiteX163" fmla="*/ 971740 w 4140993"/>
              <a:gd name="connsiteY163" fmla="*/ 2625090 h 4406646"/>
              <a:gd name="connsiteX164" fmla="*/ 980694 w 4140993"/>
              <a:gd name="connsiteY164" fmla="*/ 2594039 h 4406646"/>
              <a:gd name="connsiteX165" fmla="*/ 984695 w 4140993"/>
              <a:gd name="connsiteY165" fmla="*/ 2559939 h 4406646"/>
              <a:gd name="connsiteX166" fmla="*/ 1026414 w 4140993"/>
              <a:gd name="connsiteY166" fmla="*/ 2437638 h 4406646"/>
              <a:gd name="connsiteX167" fmla="*/ 999744 w 4140993"/>
              <a:gd name="connsiteY167" fmla="*/ 2404015 h 4406646"/>
              <a:gd name="connsiteX168" fmla="*/ 1056894 w 4140993"/>
              <a:gd name="connsiteY168" fmla="*/ 2326767 h 4406646"/>
              <a:gd name="connsiteX169" fmla="*/ 1077373 w 4140993"/>
              <a:gd name="connsiteY169" fmla="*/ 2276761 h 4406646"/>
              <a:gd name="connsiteX170" fmla="*/ 1094708 w 4140993"/>
              <a:gd name="connsiteY170" fmla="*/ 2254472 h 4406646"/>
              <a:gd name="connsiteX171" fmla="*/ 1120997 w 4140993"/>
              <a:gd name="connsiteY171" fmla="*/ 2236470 h 4406646"/>
              <a:gd name="connsiteX172" fmla="*/ 1113473 w 4140993"/>
              <a:gd name="connsiteY172" fmla="*/ 2198656 h 4406646"/>
              <a:gd name="connsiteX173" fmla="*/ 1079754 w 4140993"/>
              <a:gd name="connsiteY173" fmla="*/ 2193798 h 4406646"/>
              <a:gd name="connsiteX174" fmla="*/ 1144143 w 4140993"/>
              <a:gd name="connsiteY174" fmla="*/ 2158270 h 4406646"/>
              <a:gd name="connsiteX175" fmla="*/ 1146334 w 4140993"/>
              <a:gd name="connsiteY175" fmla="*/ 2165128 h 4406646"/>
              <a:gd name="connsiteX176" fmla="*/ 1171385 w 4140993"/>
              <a:gd name="connsiteY176" fmla="*/ 2140553 h 4406646"/>
              <a:gd name="connsiteX177" fmla="*/ 1201198 w 4140993"/>
              <a:gd name="connsiteY177" fmla="*/ 2096738 h 4406646"/>
              <a:gd name="connsiteX178" fmla="*/ 1150144 w 4140993"/>
              <a:gd name="connsiteY178" fmla="*/ 2085308 h 4406646"/>
              <a:gd name="connsiteX179" fmla="*/ 1175385 w 4140993"/>
              <a:gd name="connsiteY179" fmla="*/ 2053971 h 4406646"/>
              <a:gd name="connsiteX180" fmla="*/ 1179386 w 4140993"/>
              <a:gd name="connsiteY180" fmla="*/ 2067782 h 4406646"/>
              <a:gd name="connsiteX181" fmla="*/ 1195007 w 4140993"/>
              <a:gd name="connsiteY181" fmla="*/ 1947672 h 4406646"/>
              <a:gd name="connsiteX182" fmla="*/ 1219867 w 4140993"/>
              <a:gd name="connsiteY182" fmla="*/ 1905286 h 4406646"/>
              <a:gd name="connsiteX183" fmla="*/ 1250347 w 4140993"/>
              <a:gd name="connsiteY183" fmla="*/ 1868710 h 4406646"/>
              <a:gd name="connsiteX184" fmla="*/ 1332071 w 4140993"/>
              <a:gd name="connsiteY184" fmla="*/ 1680591 h 4406646"/>
              <a:gd name="connsiteX185" fmla="*/ 1376934 w 4140993"/>
              <a:gd name="connsiteY185" fmla="*/ 1667542 h 4406646"/>
              <a:gd name="connsiteX186" fmla="*/ 1404080 w 4140993"/>
              <a:gd name="connsiteY186" fmla="*/ 1554289 h 4406646"/>
              <a:gd name="connsiteX187" fmla="*/ 1395984 w 4140993"/>
              <a:gd name="connsiteY187" fmla="*/ 1546384 h 4406646"/>
              <a:gd name="connsiteX188" fmla="*/ 1434179 w 4140993"/>
              <a:gd name="connsiteY188" fmla="*/ 1499997 h 4406646"/>
              <a:gd name="connsiteX189" fmla="*/ 1441037 w 4140993"/>
              <a:gd name="connsiteY189" fmla="*/ 1492282 h 4406646"/>
              <a:gd name="connsiteX190" fmla="*/ 1529906 w 4140993"/>
              <a:gd name="connsiteY190" fmla="*/ 1401794 h 4406646"/>
              <a:gd name="connsiteX191" fmla="*/ 1606391 w 4140993"/>
              <a:gd name="connsiteY191" fmla="*/ 1289399 h 4406646"/>
              <a:gd name="connsiteX192" fmla="*/ 1770888 w 4140993"/>
              <a:gd name="connsiteY192" fmla="*/ 1061752 h 4406646"/>
              <a:gd name="connsiteX193" fmla="*/ 1750219 w 4140993"/>
              <a:gd name="connsiteY193" fmla="*/ 1056513 h 4406646"/>
              <a:gd name="connsiteX194" fmla="*/ 1842421 w 4140993"/>
              <a:gd name="connsiteY194" fmla="*/ 951548 h 4406646"/>
              <a:gd name="connsiteX195" fmla="*/ 1854899 w 4140993"/>
              <a:gd name="connsiteY195" fmla="*/ 846868 h 4406646"/>
              <a:gd name="connsiteX196" fmla="*/ 1913763 w 4140993"/>
              <a:gd name="connsiteY196" fmla="*/ 819531 h 4406646"/>
              <a:gd name="connsiteX197" fmla="*/ 1959578 w 4140993"/>
              <a:gd name="connsiteY197" fmla="*/ 679799 h 4406646"/>
              <a:gd name="connsiteX198" fmla="*/ 2065782 w 4140993"/>
              <a:gd name="connsiteY198" fmla="*/ 559784 h 4406646"/>
              <a:gd name="connsiteX199" fmla="*/ 2061305 w 4140993"/>
              <a:gd name="connsiteY199" fmla="*/ 555498 h 4406646"/>
              <a:gd name="connsiteX200" fmla="*/ 2209800 w 4140993"/>
              <a:gd name="connsiteY200" fmla="*/ 385667 h 4406646"/>
              <a:gd name="connsiteX201" fmla="*/ 2215134 w 4140993"/>
              <a:gd name="connsiteY201" fmla="*/ 395383 h 4406646"/>
              <a:gd name="connsiteX202" fmla="*/ 2144459 w 4140993"/>
              <a:gd name="connsiteY202" fmla="*/ 128492 h 4406646"/>
              <a:gd name="connsiteX203" fmla="*/ 1925098 w 4140993"/>
              <a:gd name="connsiteY203" fmla="*/ 12192 h 4406646"/>
              <a:gd name="connsiteX204" fmla="*/ 1680877 w 4140993"/>
              <a:gd name="connsiteY204" fmla="*/ 0 h 4406646"/>
              <a:gd name="connsiteX205" fmla="*/ 1472184 w 4140993"/>
              <a:gd name="connsiteY205" fmla="*/ 333661 h 4406646"/>
              <a:gd name="connsiteX206" fmla="*/ 1218629 w 4140993"/>
              <a:gd name="connsiteY206" fmla="*/ 537686 h 4406646"/>
              <a:gd name="connsiteX207" fmla="*/ 1000792 w 4140993"/>
              <a:gd name="connsiteY207" fmla="*/ 861536 h 4406646"/>
              <a:gd name="connsiteX208" fmla="*/ 793718 w 4140993"/>
              <a:gd name="connsiteY208" fmla="*/ 1197769 h 4406646"/>
              <a:gd name="connsiteX209" fmla="*/ 810673 w 4140993"/>
              <a:gd name="connsiteY209" fmla="*/ 1274921 h 4406646"/>
              <a:gd name="connsiteX210" fmla="*/ 647033 w 4140993"/>
              <a:gd name="connsiteY210" fmla="*/ 1477232 h 4406646"/>
              <a:gd name="connsiteX211" fmla="*/ 504063 w 4140993"/>
              <a:gd name="connsiteY211" fmla="*/ 1706975 h 4406646"/>
              <a:gd name="connsiteX212" fmla="*/ 544735 w 4140993"/>
              <a:gd name="connsiteY212" fmla="*/ 1731645 h 4406646"/>
              <a:gd name="connsiteX213" fmla="*/ 488251 w 4140993"/>
              <a:gd name="connsiteY213" fmla="*/ 1766697 h 4406646"/>
              <a:gd name="connsiteX214" fmla="*/ 420815 w 4140993"/>
              <a:gd name="connsiteY214" fmla="*/ 1921574 h 4406646"/>
              <a:gd name="connsiteX215" fmla="*/ 390049 w 4140993"/>
              <a:gd name="connsiteY215" fmla="*/ 2000726 h 4406646"/>
              <a:gd name="connsiteX216" fmla="*/ 360521 w 4140993"/>
              <a:gd name="connsiteY216" fmla="*/ 2080355 h 4406646"/>
              <a:gd name="connsiteX217" fmla="*/ 257556 w 4140993"/>
              <a:gd name="connsiteY217" fmla="*/ 2402967 h 4406646"/>
              <a:gd name="connsiteX218" fmla="*/ 74390 w 4140993"/>
              <a:gd name="connsiteY218" fmla="*/ 3028664 h 4406646"/>
              <a:gd name="connsiteX219" fmla="*/ 36195 w 4140993"/>
              <a:gd name="connsiteY219" fmla="*/ 3124200 h 4406646"/>
              <a:gd name="connsiteX220" fmla="*/ 28861 w 4140993"/>
              <a:gd name="connsiteY220" fmla="*/ 3152680 h 4406646"/>
              <a:gd name="connsiteX221" fmla="*/ 21431 w 4140993"/>
              <a:gd name="connsiteY221" fmla="*/ 3178874 h 4406646"/>
              <a:gd name="connsiteX222" fmla="*/ 0 w 4140993"/>
              <a:gd name="connsiteY222" fmla="*/ 3214878 h 4406646"/>
              <a:gd name="connsiteX223" fmla="*/ 12573 w 4140993"/>
              <a:gd name="connsiteY223" fmla="*/ 3268504 h 4406646"/>
              <a:gd name="connsiteX224" fmla="*/ 17050 w 4140993"/>
              <a:gd name="connsiteY224" fmla="*/ 3295174 h 4406646"/>
              <a:gd name="connsiteX225" fmla="*/ 21336 w 4140993"/>
              <a:gd name="connsiteY225" fmla="*/ 3321939 h 4406646"/>
              <a:gd name="connsiteX226" fmla="*/ 28766 w 4140993"/>
              <a:gd name="connsiteY226" fmla="*/ 3428143 h 4406646"/>
              <a:gd name="connsiteX227" fmla="*/ 29337 w 4140993"/>
              <a:gd name="connsiteY227" fmla="*/ 3481007 h 4406646"/>
              <a:gd name="connsiteX228" fmla="*/ 28956 w 4140993"/>
              <a:gd name="connsiteY228" fmla="*/ 3507296 h 4406646"/>
              <a:gd name="connsiteX229" fmla="*/ 27432 w 4140993"/>
              <a:gd name="connsiteY229" fmla="*/ 3547491 h 4406646"/>
              <a:gd name="connsiteX230" fmla="*/ 25051 w 4140993"/>
              <a:gd name="connsiteY230" fmla="*/ 3632359 h 4406646"/>
              <a:gd name="connsiteX231" fmla="*/ 27051 w 4140993"/>
              <a:gd name="connsiteY231" fmla="*/ 3715322 h 4406646"/>
              <a:gd name="connsiteX232" fmla="*/ 21527 w 4140993"/>
              <a:gd name="connsiteY232" fmla="*/ 3707987 h 4406646"/>
              <a:gd name="connsiteX233" fmla="*/ 35433 w 4140993"/>
              <a:gd name="connsiteY233" fmla="*/ 3809048 h 4406646"/>
              <a:gd name="connsiteX234" fmla="*/ 22670 w 4140993"/>
              <a:gd name="connsiteY234" fmla="*/ 3814667 h 4406646"/>
              <a:gd name="connsiteX235" fmla="*/ 33719 w 4140993"/>
              <a:gd name="connsiteY235" fmla="*/ 3845909 h 4406646"/>
              <a:gd name="connsiteX236" fmla="*/ 38291 w 4140993"/>
              <a:gd name="connsiteY236" fmla="*/ 3862769 h 4406646"/>
              <a:gd name="connsiteX237" fmla="*/ 43815 w 4140993"/>
              <a:gd name="connsiteY237" fmla="*/ 3879723 h 4406646"/>
              <a:gd name="connsiteX238" fmla="*/ 63722 w 4140993"/>
              <a:gd name="connsiteY238" fmla="*/ 3952589 h 4406646"/>
              <a:gd name="connsiteX239" fmla="*/ 115157 w 4140993"/>
              <a:gd name="connsiteY239" fmla="*/ 4109371 h 4406646"/>
              <a:gd name="connsiteX240" fmla="*/ 141637 w 4140993"/>
              <a:gd name="connsiteY240" fmla="*/ 4159663 h 4406646"/>
              <a:gd name="connsiteX241" fmla="*/ 156210 w 4140993"/>
              <a:gd name="connsiteY241" fmla="*/ 4183285 h 4406646"/>
              <a:gd name="connsiteX242" fmla="*/ 171831 w 4140993"/>
              <a:gd name="connsiteY242" fmla="*/ 4205192 h 4406646"/>
              <a:gd name="connsiteX243" fmla="*/ 162401 w 4140993"/>
              <a:gd name="connsiteY243" fmla="*/ 4203002 h 4406646"/>
              <a:gd name="connsiteX244" fmla="*/ 278606 w 4140993"/>
              <a:gd name="connsiteY244" fmla="*/ 4297680 h 4406646"/>
              <a:gd name="connsiteX245" fmla="*/ 343948 w 4140993"/>
              <a:gd name="connsiteY245" fmla="*/ 4332828 h 4406646"/>
              <a:gd name="connsiteX246" fmla="*/ 413575 w 4140993"/>
              <a:gd name="connsiteY246" fmla="*/ 4360069 h 4406646"/>
              <a:gd name="connsiteX247" fmla="*/ 486823 w 4140993"/>
              <a:gd name="connsiteY247" fmla="*/ 4380357 h 4406646"/>
              <a:gd name="connsiteX248" fmla="*/ 564833 w 4140993"/>
              <a:gd name="connsiteY248" fmla="*/ 4390740 h 4406646"/>
              <a:gd name="connsiteX249" fmla="*/ 722186 w 4140993"/>
              <a:gd name="connsiteY249" fmla="*/ 4404932 h 4406646"/>
              <a:gd name="connsiteX250" fmla="*/ 761905 w 4140993"/>
              <a:gd name="connsiteY250" fmla="*/ 4406360 h 4406646"/>
              <a:gd name="connsiteX251" fmla="*/ 802291 w 4140993"/>
              <a:gd name="connsiteY251" fmla="*/ 4406646 h 4406646"/>
              <a:gd name="connsiteX252" fmla="*/ 841438 w 4140993"/>
              <a:gd name="connsiteY252" fmla="*/ 4406646 h 4406646"/>
              <a:gd name="connsiteX253" fmla="*/ 865346 w 4140993"/>
              <a:gd name="connsiteY253" fmla="*/ 4406075 h 4406646"/>
              <a:gd name="connsiteX254" fmla="*/ 889254 w 4140993"/>
              <a:gd name="connsiteY254" fmla="*/ 4405503 h 4406646"/>
              <a:gd name="connsiteX255" fmla="*/ 912971 w 4140993"/>
              <a:gd name="connsiteY255" fmla="*/ 4404074 h 4406646"/>
              <a:gd name="connsiteX256" fmla="*/ 960311 w 4140993"/>
              <a:gd name="connsiteY256" fmla="*/ 4401122 h 4406646"/>
              <a:gd name="connsiteX257" fmla="*/ 1007459 w 4140993"/>
              <a:gd name="connsiteY257" fmla="*/ 4398074 h 4406646"/>
              <a:gd name="connsiteX258" fmla="*/ 1054227 w 4140993"/>
              <a:gd name="connsiteY258" fmla="*/ 4393692 h 4406646"/>
              <a:gd name="connsiteX259" fmla="*/ 1147286 w 4140993"/>
              <a:gd name="connsiteY259" fmla="*/ 4384358 h 4406646"/>
              <a:gd name="connsiteX260" fmla="*/ 1877949 w 4140993"/>
              <a:gd name="connsiteY260" fmla="*/ 4290632 h 4406646"/>
              <a:gd name="connsiteX261" fmla="*/ 2234375 w 4140993"/>
              <a:gd name="connsiteY261" fmla="*/ 4223099 h 4406646"/>
              <a:gd name="connsiteX262" fmla="*/ 2600992 w 4140993"/>
              <a:gd name="connsiteY262" fmla="*/ 4126706 h 4406646"/>
              <a:gd name="connsiteX263" fmla="*/ 2890171 w 4140993"/>
              <a:gd name="connsiteY263" fmla="*/ 4055459 h 4406646"/>
              <a:gd name="connsiteX264" fmla="*/ 3064764 w 4140993"/>
              <a:gd name="connsiteY264" fmla="*/ 3984022 h 4406646"/>
              <a:gd name="connsiteX265" fmla="*/ 3156680 w 4140993"/>
              <a:gd name="connsiteY265" fmla="*/ 3935540 h 4406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</a:cxnLst>
            <a:rect l="l" t="t" r="r" b="b"/>
            <a:pathLst>
              <a:path w="4140993" h="4406646">
                <a:moveTo>
                  <a:pt x="3156490" y="3935921"/>
                </a:moveTo>
                <a:lnTo>
                  <a:pt x="3084576" y="3898773"/>
                </a:lnTo>
                <a:cubicBezTo>
                  <a:pt x="3250216" y="3817144"/>
                  <a:pt x="3347371" y="3846671"/>
                  <a:pt x="3480149" y="3757994"/>
                </a:cubicBezTo>
                <a:lnTo>
                  <a:pt x="3475673" y="3772376"/>
                </a:lnTo>
                <a:cubicBezTo>
                  <a:pt x="3488246" y="3775615"/>
                  <a:pt x="3488150" y="3745325"/>
                  <a:pt x="3520249" y="3724370"/>
                </a:cubicBezTo>
                <a:cubicBezTo>
                  <a:pt x="3536252" y="3713798"/>
                  <a:pt x="3560255" y="3705892"/>
                  <a:pt x="3597593" y="3705987"/>
                </a:cubicBezTo>
                <a:cubicBezTo>
                  <a:pt x="3616262" y="3705987"/>
                  <a:pt x="3638264" y="3707892"/>
                  <a:pt x="3664172" y="3712750"/>
                </a:cubicBezTo>
                <a:cubicBezTo>
                  <a:pt x="3689985" y="3717798"/>
                  <a:pt x="3719703" y="3725513"/>
                  <a:pt x="3753803" y="3736658"/>
                </a:cubicBezTo>
                <a:lnTo>
                  <a:pt x="3755327" y="3742182"/>
                </a:lnTo>
                <a:cubicBezTo>
                  <a:pt x="3763137" y="3739134"/>
                  <a:pt x="3760184" y="3727799"/>
                  <a:pt x="3780091" y="3738563"/>
                </a:cubicBezTo>
                <a:cubicBezTo>
                  <a:pt x="3763804" y="3730562"/>
                  <a:pt x="3747326" y="3723037"/>
                  <a:pt x="3730847" y="3715226"/>
                </a:cubicBezTo>
                <a:cubicBezTo>
                  <a:pt x="3751231" y="3694557"/>
                  <a:pt x="3765328" y="3662458"/>
                  <a:pt x="3796665" y="3650456"/>
                </a:cubicBezTo>
                <a:cubicBezTo>
                  <a:pt x="3805142" y="3654838"/>
                  <a:pt x="3810381" y="3665696"/>
                  <a:pt x="3813334" y="3674555"/>
                </a:cubicBezTo>
                <a:cubicBezTo>
                  <a:pt x="3838861" y="3664649"/>
                  <a:pt x="3864388" y="3654743"/>
                  <a:pt x="3889820" y="3645599"/>
                </a:cubicBezTo>
                <a:lnTo>
                  <a:pt x="3922490" y="3676079"/>
                </a:lnTo>
                <a:cubicBezTo>
                  <a:pt x="3932111" y="3663410"/>
                  <a:pt x="3929729" y="3638645"/>
                  <a:pt x="3934301" y="3620357"/>
                </a:cubicBezTo>
                <a:cubicBezTo>
                  <a:pt x="3938873" y="3602070"/>
                  <a:pt x="3950494" y="3590258"/>
                  <a:pt x="3987451" y="3604736"/>
                </a:cubicBezTo>
                <a:cubicBezTo>
                  <a:pt x="3951256" y="3556826"/>
                  <a:pt x="4012597" y="3565779"/>
                  <a:pt x="3998690" y="3540443"/>
                </a:cubicBezTo>
                <a:cubicBezTo>
                  <a:pt x="4003453" y="3546348"/>
                  <a:pt x="4012978" y="3554540"/>
                  <a:pt x="4020884" y="3562350"/>
                </a:cubicBezTo>
                <a:cubicBezTo>
                  <a:pt x="4039553" y="3554825"/>
                  <a:pt x="4066223" y="3544062"/>
                  <a:pt x="4089940" y="3531299"/>
                </a:cubicBezTo>
                <a:cubicBezTo>
                  <a:pt x="4113657" y="3518440"/>
                  <a:pt x="4134422" y="3503295"/>
                  <a:pt x="4140994" y="3487770"/>
                </a:cubicBezTo>
                <a:cubicBezTo>
                  <a:pt x="4140994" y="3487770"/>
                  <a:pt x="4097846" y="3467005"/>
                  <a:pt x="4046887" y="3440335"/>
                </a:cubicBezTo>
                <a:cubicBezTo>
                  <a:pt x="3996023" y="3413665"/>
                  <a:pt x="3937254" y="3382899"/>
                  <a:pt x="3909536" y="3358801"/>
                </a:cubicBezTo>
                <a:cubicBezTo>
                  <a:pt x="3969353" y="3360896"/>
                  <a:pt x="3923062" y="3348990"/>
                  <a:pt x="3907822" y="3333560"/>
                </a:cubicBezTo>
                <a:lnTo>
                  <a:pt x="3907060" y="3347657"/>
                </a:lnTo>
                <a:cubicBezTo>
                  <a:pt x="3870103" y="3342228"/>
                  <a:pt x="3862388" y="3309080"/>
                  <a:pt x="3843052" y="3303746"/>
                </a:cubicBezTo>
                <a:cubicBezTo>
                  <a:pt x="3843719" y="3306413"/>
                  <a:pt x="3844957" y="3309557"/>
                  <a:pt x="3846195" y="3312795"/>
                </a:cubicBezTo>
                <a:lnTo>
                  <a:pt x="3847338" y="3307747"/>
                </a:lnTo>
                <a:cubicBezTo>
                  <a:pt x="3850291" y="3313271"/>
                  <a:pt x="3850386" y="3317558"/>
                  <a:pt x="3849338" y="3321368"/>
                </a:cubicBezTo>
                <a:cubicBezTo>
                  <a:pt x="3851434" y="3328416"/>
                  <a:pt x="3851148" y="3334417"/>
                  <a:pt x="3841433" y="3334607"/>
                </a:cubicBezTo>
                <a:lnTo>
                  <a:pt x="3842385" y="3330702"/>
                </a:lnTo>
                <a:cubicBezTo>
                  <a:pt x="3829336" y="3338989"/>
                  <a:pt x="3803523" y="3339560"/>
                  <a:pt x="3792188" y="3339751"/>
                </a:cubicBezTo>
                <a:lnTo>
                  <a:pt x="3785140" y="3311843"/>
                </a:lnTo>
                <a:cubicBezTo>
                  <a:pt x="3778949" y="3341275"/>
                  <a:pt x="3731800" y="3332036"/>
                  <a:pt x="3680936" y="3316129"/>
                </a:cubicBezTo>
                <a:cubicBezTo>
                  <a:pt x="3630263" y="3300317"/>
                  <a:pt x="3576161" y="3279172"/>
                  <a:pt x="3558731" y="3282887"/>
                </a:cubicBezTo>
                <a:cubicBezTo>
                  <a:pt x="3514535" y="3257169"/>
                  <a:pt x="3484531" y="3313271"/>
                  <a:pt x="3436811" y="3307937"/>
                </a:cubicBezTo>
                <a:cubicBezTo>
                  <a:pt x="3366326" y="3318986"/>
                  <a:pt x="3391091" y="3277743"/>
                  <a:pt x="3349847" y="3264122"/>
                </a:cubicBezTo>
                <a:cubicBezTo>
                  <a:pt x="3301937" y="3259550"/>
                  <a:pt x="3368135" y="3293650"/>
                  <a:pt x="3351562" y="3300603"/>
                </a:cubicBezTo>
                <a:lnTo>
                  <a:pt x="3288983" y="3277648"/>
                </a:lnTo>
                <a:cubicBezTo>
                  <a:pt x="3317653" y="3265361"/>
                  <a:pt x="3296507" y="3253645"/>
                  <a:pt x="3287840" y="3244596"/>
                </a:cubicBezTo>
                <a:cubicBezTo>
                  <a:pt x="3242501" y="3253549"/>
                  <a:pt x="3156871" y="3224594"/>
                  <a:pt x="3160586" y="3283744"/>
                </a:cubicBezTo>
                <a:cubicBezTo>
                  <a:pt x="3093149" y="3276314"/>
                  <a:pt x="3086005" y="3254407"/>
                  <a:pt x="3059716" y="3259741"/>
                </a:cubicBezTo>
                <a:cubicBezTo>
                  <a:pt x="3071432" y="3266980"/>
                  <a:pt x="3091244" y="3270695"/>
                  <a:pt x="3094863" y="3281744"/>
                </a:cubicBezTo>
                <a:cubicBezTo>
                  <a:pt x="3063431" y="3265170"/>
                  <a:pt x="3085433" y="3291269"/>
                  <a:pt x="3096863" y="3293555"/>
                </a:cubicBezTo>
                <a:cubicBezTo>
                  <a:pt x="3068288" y="3328607"/>
                  <a:pt x="2877788" y="3254216"/>
                  <a:pt x="2889790" y="3316700"/>
                </a:cubicBezTo>
                <a:lnTo>
                  <a:pt x="2886266" y="3305747"/>
                </a:lnTo>
                <a:cubicBezTo>
                  <a:pt x="2892457" y="3352991"/>
                  <a:pt x="2919889" y="3391948"/>
                  <a:pt x="2902934" y="3424714"/>
                </a:cubicBezTo>
                <a:lnTo>
                  <a:pt x="2879789" y="3410236"/>
                </a:lnTo>
                <a:lnTo>
                  <a:pt x="2861024" y="3437573"/>
                </a:lnTo>
                <a:cubicBezTo>
                  <a:pt x="2839498" y="3428619"/>
                  <a:pt x="2843879" y="3414046"/>
                  <a:pt x="2842070" y="3408616"/>
                </a:cubicBezTo>
                <a:cubicBezTo>
                  <a:pt x="2807970" y="3442526"/>
                  <a:pt x="2743105" y="3436620"/>
                  <a:pt x="2691860" y="3446716"/>
                </a:cubicBezTo>
                <a:lnTo>
                  <a:pt x="2783777" y="3551111"/>
                </a:lnTo>
                <a:cubicBezTo>
                  <a:pt x="2732913" y="3536728"/>
                  <a:pt x="2639378" y="3504248"/>
                  <a:pt x="2643854" y="3545967"/>
                </a:cubicBezTo>
                <a:lnTo>
                  <a:pt x="2605659" y="3513201"/>
                </a:lnTo>
                <a:cubicBezTo>
                  <a:pt x="2497265" y="3462242"/>
                  <a:pt x="2558510" y="3565779"/>
                  <a:pt x="2517743" y="3553016"/>
                </a:cubicBezTo>
                <a:lnTo>
                  <a:pt x="2461832" y="3521774"/>
                </a:lnTo>
                <a:lnTo>
                  <a:pt x="2503551" y="3509296"/>
                </a:lnTo>
                <a:cubicBezTo>
                  <a:pt x="2454878" y="3499961"/>
                  <a:pt x="2433638" y="3490817"/>
                  <a:pt x="2391632" y="3471958"/>
                </a:cubicBezTo>
                <a:cubicBezTo>
                  <a:pt x="2391728" y="3472434"/>
                  <a:pt x="2391537" y="3472815"/>
                  <a:pt x="2391632" y="3473291"/>
                </a:cubicBezTo>
                <a:cubicBezTo>
                  <a:pt x="2394490" y="3474434"/>
                  <a:pt x="2396585" y="3476149"/>
                  <a:pt x="2397728" y="3478721"/>
                </a:cubicBezTo>
                <a:lnTo>
                  <a:pt x="2392299" y="3481578"/>
                </a:lnTo>
                <a:cubicBezTo>
                  <a:pt x="2394299" y="3505391"/>
                  <a:pt x="2377535" y="3527393"/>
                  <a:pt x="2347913" y="3535109"/>
                </a:cubicBezTo>
                <a:cubicBezTo>
                  <a:pt x="2304764" y="3541586"/>
                  <a:pt x="2282285" y="3584543"/>
                  <a:pt x="2202180" y="3556826"/>
                </a:cubicBezTo>
                <a:lnTo>
                  <a:pt x="2199323" y="3607499"/>
                </a:lnTo>
                <a:lnTo>
                  <a:pt x="2141792" y="3594640"/>
                </a:lnTo>
                <a:lnTo>
                  <a:pt x="2131219" y="3558064"/>
                </a:lnTo>
                <a:cubicBezTo>
                  <a:pt x="2155698" y="3551968"/>
                  <a:pt x="2189607" y="3539109"/>
                  <a:pt x="2225135" y="3524631"/>
                </a:cubicBezTo>
                <a:cubicBezTo>
                  <a:pt x="2260664" y="3509963"/>
                  <a:pt x="2297716" y="3494628"/>
                  <a:pt x="2328482" y="3483959"/>
                </a:cubicBezTo>
                <a:lnTo>
                  <a:pt x="2324386" y="3467005"/>
                </a:lnTo>
                <a:cubicBezTo>
                  <a:pt x="2287619" y="3478530"/>
                  <a:pt x="2250662" y="3507200"/>
                  <a:pt x="2225231" y="3511010"/>
                </a:cubicBezTo>
                <a:cubicBezTo>
                  <a:pt x="2211134" y="3507486"/>
                  <a:pt x="2169700" y="3478245"/>
                  <a:pt x="2184178" y="3447288"/>
                </a:cubicBezTo>
                <a:lnTo>
                  <a:pt x="2172272" y="3489674"/>
                </a:lnTo>
                <a:cubicBezTo>
                  <a:pt x="2141982" y="3499676"/>
                  <a:pt x="2119313" y="3507296"/>
                  <a:pt x="2100072" y="3513011"/>
                </a:cubicBezTo>
                <a:cubicBezTo>
                  <a:pt x="2080832" y="3518535"/>
                  <a:pt x="2065211" y="3522155"/>
                  <a:pt x="2048923" y="3524441"/>
                </a:cubicBezTo>
                <a:cubicBezTo>
                  <a:pt x="2032635" y="3526727"/>
                  <a:pt x="2015871" y="3527584"/>
                  <a:pt x="1994440" y="3527584"/>
                </a:cubicBezTo>
                <a:cubicBezTo>
                  <a:pt x="1973104" y="3527298"/>
                  <a:pt x="1947196" y="3525870"/>
                  <a:pt x="1912906" y="3523869"/>
                </a:cubicBezTo>
                <a:lnTo>
                  <a:pt x="1928717" y="3539490"/>
                </a:lnTo>
                <a:cubicBezTo>
                  <a:pt x="1906429" y="3557111"/>
                  <a:pt x="1884045" y="3574256"/>
                  <a:pt x="1869472" y="3545872"/>
                </a:cubicBezTo>
                <a:cubicBezTo>
                  <a:pt x="1792129" y="3559016"/>
                  <a:pt x="1708118" y="3553778"/>
                  <a:pt x="1649921" y="3516821"/>
                </a:cubicBezTo>
                <a:lnTo>
                  <a:pt x="1648682" y="3562922"/>
                </a:lnTo>
                <a:cubicBezTo>
                  <a:pt x="1632204" y="3563779"/>
                  <a:pt x="1595152" y="3502247"/>
                  <a:pt x="1600010" y="3565398"/>
                </a:cubicBezTo>
                <a:cubicBezTo>
                  <a:pt x="1590104" y="3574161"/>
                  <a:pt x="1580102" y="3583210"/>
                  <a:pt x="1570101" y="3591592"/>
                </a:cubicBezTo>
                <a:cubicBezTo>
                  <a:pt x="1547908" y="3592163"/>
                  <a:pt x="1539240" y="3619881"/>
                  <a:pt x="1509998" y="3599021"/>
                </a:cubicBezTo>
                <a:lnTo>
                  <a:pt x="1509998" y="3599021"/>
                </a:lnTo>
                <a:cubicBezTo>
                  <a:pt x="1509998" y="3599021"/>
                  <a:pt x="1509808" y="3598926"/>
                  <a:pt x="1509808" y="3598926"/>
                </a:cubicBezTo>
                <a:cubicBezTo>
                  <a:pt x="1507998" y="3597593"/>
                  <a:pt x="1506093" y="3596259"/>
                  <a:pt x="1504283" y="3594545"/>
                </a:cubicBezTo>
                <a:cubicBezTo>
                  <a:pt x="1504569" y="3595878"/>
                  <a:pt x="1504855" y="3597021"/>
                  <a:pt x="1505236" y="3598164"/>
                </a:cubicBezTo>
                <a:cubicBezTo>
                  <a:pt x="1453039" y="3587496"/>
                  <a:pt x="1512570" y="3638169"/>
                  <a:pt x="1452277" y="3621786"/>
                </a:cubicBezTo>
                <a:cubicBezTo>
                  <a:pt x="1429322" y="3593116"/>
                  <a:pt x="1441514" y="3681222"/>
                  <a:pt x="1412177" y="3675603"/>
                </a:cubicBezTo>
                <a:cubicBezTo>
                  <a:pt x="1399699" y="3655790"/>
                  <a:pt x="1387412" y="3636264"/>
                  <a:pt x="1375315" y="3616166"/>
                </a:cubicBezTo>
                <a:cubicBezTo>
                  <a:pt x="1348264" y="3601117"/>
                  <a:pt x="1335024" y="3609785"/>
                  <a:pt x="1319403" y="3623501"/>
                </a:cubicBezTo>
                <a:cubicBezTo>
                  <a:pt x="1303782" y="3637312"/>
                  <a:pt x="1285780" y="3656171"/>
                  <a:pt x="1250156" y="3659696"/>
                </a:cubicBezTo>
                <a:cubicBezTo>
                  <a:pt x="1213295" y="3640455"/>
                  <a:pt x="1192530" y="3587401"/>
                  <a:pt x="1209675" y="3536633"/>
                </a:cubicBezTo>
                <a:cubicBezTo>
                  <a:pt x="1185196" y="3598259"/>
                  <a:pt x="1199579" y="3577019"/>
                  <a:pt x="1161860" y="3608070"/>
                </a:cubicBezTo>
                <a:cubicBezTo>
                  <a:pt x="1153668" y="3584353"/>
                  <a:pt x="1157669" y="3578924"/>
                  <a:pt x="1164622" y="3556540"/>
                </a:cubicBezTo>
                <a:cubicBezTo>
                  <a:pt x="1127189" y="3530727"/>
                  <a:pt x="1144619" y="3579971"/>
                  <a:pt x="1117664" y="3580448"/>
                </a:cubicBezTo>
                <a:cubicBezTo>
                  <a:pt x="1112996" y="3626644"/>
                  <a:pt x="1108234" y="3699986"/>
                  <a:pt x="1099280" y="3703606"/>
                </a:cubicBezTo>
                <a:lnTo>
                  <a:pt x="1110901" y="3717036"/>
                </a:lnTo>
                <a:cubicBezTo>
                  <a:pt x="1096804" y="3730562"/>
                  <a:pt x="1081754" y="3739896"/>
                  <a:pt x="1065752" y="3743516"/>
                </a:cubicBezTo>
                <a:cubicBezTo>
                  <a:pt x="1049750" y="3747230"/>
                  <a:pt x="1032796" y="3744945"/>
                  <a:pt x="1015175" y="3734181"/>
                </a:cubicBezTo>
                <a:lnTo>
                  <a:pt x="1015746" y="3711131"/>
                </a:lnTo>
                <a:cubicBezTo>
                  <a:pt x="1003745" y="3715607"/>
                  <a:pt x="991648" y="3719894"/>
                  <a:pt x="979646" y="3723608"/>
                </a:cubicBezTo>
                <a:lnTo>
                  <a:pt x="976884" y="3694176"/>
                </a:lnTo>
                <a:lnTo>
                  <a:pt x="925449" y="3703606"/>
                </a:lnTo>
                <a:lnTo>
                  <a:pt x="932498" y="3711512"/>
                </a:lnTo>
                <a:cubicBezTo>
                  <a:pt x="926402" y="3713512"/>
                  <a:pt x="913352" y="3717036"/>
                  <a:pt x="898970" y="3718274"/>
                </a:cubicBezTo>
                <a:cubicBezTo>
                  <a:pt x="884777" y="3718941"/>
                  <a:pt x="868680" y="3717131"/>
                  <a:pt x="858203" y="3709130"/>
                </a:cubicBezTo>
                <a:cubicBezTo>
                  <a:pt x="858488" y="3703701"/>
                  <a:pt x="858679" y="3698272"/>
                  <a:pt x="859155" y="3692843"/>
                </a:cubicBezTo>
                <a:cubicBezTo>
                  <a:pt x="853821" y="3679984"/>
                  <a:pt x="851249" y="3674555"/>
                  <a:pt x="846392" y="3673602"/>
                </a:cubicBezTo>
                <a:cubicBezTo>
                  <a:pt x="841915" y="3672745"/>
                  <a:pt x="836771" y="3675983"/>
                  <a:pt x="830390" y="3681127"/>
                </a:cubicBezTo>
                <a:cubicBezTo>
                  <a:pt x="818102" y="3691223"/>
                  <a:pt x="798957" y="3708559"/>
                  <a:pt x="782193" y="3709226"/>
                </a:cubicBezTo>
                <a:cubicBezTo>
                  <a:pt x="789051" y="3698653"/>
                  <a:pt x="795528" y="3687985"/>
                  <a:pt x="801815" y="3677317"/>
                </a:cubicBezTo>
                <a:cubicBezTo>
                  <a:pt x="810292" y="3644074"/>
                  <a:pt x="774192" y="3726942"/>
                  <a:pt x="770382" y="3708845"/>
                </a:cubicBezTo>
                <a:lnTo>
                  <a:pt x="792956" y="3669506"/>
                </a:lnTo>
                <a:cubicBezTo>
                  <a:pt x="773430" y="3694462"/>
                  <a:pt x="771049" y="3690842"/>
                  <a:pt x="776478" y="3678746"/>
                </a:cubicBezTo>
                <a:cubicBezTo>
                  <a:pt x="781622" y="3666649"/>
                  <a:pt x="794004" y="3646075"/>
                  <a:pt x="799148" y="3635978"/>
                </a:cubicBezTo>
                <a:cubicBezTo>
                  <a:pt x="787432" y="3652742"/>
                  <a:pt x="776097" y="3669602"/>
                  <a:pt x="765048" y="3686651"/>
                </a:cubicBezTo>
                <a:cubicBezTo>
                  <a:pt x="763619" y="3681889"/>
                  <a:pt x="762476" y="3677031"/>
                  <a:pt x="761810" y="3671983"/>
                </a:cubicBezTo>
                <a:cubicBezTo>
                  <a:pt x="762667" y="3661124"/>
                  <a:pt x="775240" y="3645408"/>
                  <a:pt x="789813" y="3629501"/>
                </a:cubicBezTo>
                <a:cubicBezTo>
                  <a:pt x="801148" y="3617500"/>
                  <a:pt x="819150" y="3598355"/>
                  <a:pt x="832104" y="3584639"/>
                </a:cubicBezTo>
                <a:cubicBezTo>
                  <a:pt x="820293" y="3596640"/>
                  <a:pt x="807625" y="3608165"/>
                  <a:pt x="794385" y="3619024"/>
                </a:cubicBezTo>
                <a:cubicBezTo>
                  <a:pt x="807339" y="3605403"/>
                  <a:pt x="820484" y="3591973"/>
                  <a:pt x="833819" y="3578638"/>
                </a:cubicBezTo>
                <a:cubicBezTo>
                  <a:pt x="809625" y="3601022"/>
                  <a:pt x="810482" y="3598355"/>
                  <a:pt x="814864" y="3593402"/>
                </a:cubicBezTo>
                <a:cubicBezTo>
                  <a:pt x="818960" y="3588258"/>
                  <a:pt x="826389" y="3581305"/>
                  <a:pt x="811530" y="3590544"/>
                </a:cubicBezTo>
                <a:cubicBezTo>
                  <a:pt x="828104" y="3577114"/>
                  <a:pt x="838010" y="3569875"/>
                  <a:pt x="844772" y="3563684"/>
                </a:cubicBezTo>
                <a:cubicBezTo>
                  <a:pt x="841248" y="3566255"/>
                  <a:pt x="837629" y="3568732"/>
                  <a:pt x="834104" y="3571113"/>
                </a:cubicBezTo>
                <a:cubicBezTo>
                  <a:pt x="815912" y="3583305"/>
                  <a:pt x="797052" y="3593402"/>
                  <a:pt x="778097" y="3601498"/>
                </a:cubicBezTo>
                <a:cubicBezTo>
                  <a:pt x="788289" y="3597878"/>
                  <a:pt x="798576" y="3593306"/>
                  <a:pt x="808577" y="3588068"/>
                </a:cubicBezTo>
                <a:cubicBezTo>
                  <a:pt x="786289" y="3603593"/>
                  <a:pt x="764000" y="3619024"/>
                  <a:pt x="741521" y="3634169"/>
                </a:cubicBezTo>
                <a:cubicBezTo>
                  <a:pt x="714280" y="3646551"/>
                  <a:pt x="714851" y="3639979"/>
                  <a:pt x="720281" y="3633026"/>
                </a:cubicBezTo>
                <a:cubicBezTo>
                  <a:pt x="725615" y="3625787"/>
                  <a:pt x="735425" y="3617595"/>
                  <a:pt x="725329" y="3618453"/>
                </a:cubicBezTo>
                <a:cubicBezTo>
                  <a:pt x="732377" y="3616928"/>
                  <a:pt x="739426" y="3615119"/>
                  <a:pt x="746474" y="3612928"/>
                </a:cubicBezTo>
                <a:cubicBezTo>
                  <a:pt x="737330" y="3611595"/>
                  <a:pt x="740378" y="3606356"/>
                  <a:pt x="747427" y="3600831"/>
                </a:cubicBezTo>
                <a:cubicBezTo>
                  <a:pt x="754475" y="3595211"/>
                  <a:pt x="765715" y="3588925"/>
                  <a:pt x="773335" y="3583400"/>
                </a:cubicBezTo>
                <a:cubicBezTo>
                  <a:pt x="760381" y="3589687"/>
                  <a:pt x="741331" y="3601307"/>
                  <a:pt x="732092" y="3599688"/>
                </a:cubicBezTo>
                <a:cubicBezTo>
                  <a:pt x="728186" y="3597307"/>
                  <a:pt x="756571" y="3588353"/>
                  <a:pt x="764191" y="3582924"/>
                </a:cubicBezTo>
                <a:cubicBezTo>
                  <a:pt x="741045" y="3590639"/>
                  <a:pt x="723233" y="3594164"/>
                  <a:pt x="714089" y="3592925"/>
                </a:cubicBezTo>
                <a:cubicBezTo>
                  <a:pt x="704850" y="3591782"/>
                  <a:pt x="704279" y="3585972"/>
                  <a:pt x="715137" y="3579019"/>
                </a:cubicBezTo>
                <a:cubicBezTo>
                  <a:pt x="721709" y="3577781"/>
                  <a:pt x="728091" y="3576638"/>
                  <a:pt x="732282" y="3576352"/>
                </a:cubicBezTo>
                <a:cubicBezTo>
                  <a:pt x="724757" y="3575876"/>
                  <a:pt x="712851" y="3576542"/>
                  <a:pt x="723995" y="3570732"/>
                </a:cubicBezTo>
                <a:cubicBezTo>
                  <a:pt x="741140" y="3568827"/>
                  <a:pt x="758381" y="3566541"/>
                  <a:pt x="775526" y="3564065"/>
                </a:cubicBezTo>
                <a:cubicBezTo>
                  <a:pt x="759143" y="3565303"/>
                  <a:pt x="742855" y="3565684"/>
                  <a:pt x="726472" y="3565112"/>
                </a:cubicBezTo>
                <a:cubicBezTo>
                  <a:pt x="733520" y="3561874"/>
                  <a:pt x="727805" y="3559588"/>
                  <a:pt x="724662" y="3557302"/>
                </a:cubicBezTo>
                <a:cubicBezTo>
                  <a:pt x="721519" y="3555111"/>
                  <a:pt x="720947" y="3553301"/>
                  <a:pt x="738283" y="3553111"/>
                </a:cubicBezTo>
                <a:cubicBezTo>
                  <a:pt x="741712" y="3553873"/>
                  <a:pt x="745046" y="3554540"/>
                  <a:pt x="748475" y="3555111"/>
                </a:cubicBezTo>
                <a:lnTo>
                  <a:pt x="751999" y="3547205"/>
                </a:lnTo>
                <a:cubicBezTo>
                  <a:pt x="752570" y="3545681"/>
                  <a:pt x="753142" y="3545205"/>
                  <a:pt x="753809" y="3542919"/>
                </a:cubicBezTo>
                <a:lnTo>
                  <a:pt x="755999" y="3529013"/>
                </a:lnTo>
                <a:lnTo>
                  <a:pt x="760286" y="3501295"/>
                </a:lnTo>
                <a:lnTo>
                  <a:pt x="762381" y="3487484"/>
                </a:lnTo>
                <a:lnTo>
                  <a:pt x="765143" y="3473672"/>
                </a:lnTo>
                <a:lnTo>
                  <a:pt x="806196" y="3475006"/>
                </a:lnTo>
                <a:cubicBezTo>
                  <a:pt x="750951" y="3459861"/>
                  <a:pt x="832771" y="3416808"/>
                  <a:pt x="762286" y="3414236"/>
                </a:cubicBezTo>
                <a:cubicBezTo>
                  <a:pt x="782384" y="3405473"/>
                  <a:pt x="776954" y="3384233"/>
                  <a:pt x="777240" y="3367469"/>
                </a:cubicBezTo>
                <a:cubicBezTo>
                  <a:pt x="777716" y="3350705"/>
                  <a:pt x="782669" y="3338798"/>
                  <a:pt x="821341" y="3349562"/>
                </a:cubicBezTo>
                <a:cubicBezTo>
                  <a:pt x="829151" y="3313843"/>
                  <a:pt x="814483" y="3283839"/>
                  <a:pt x="805625" y="3251740"/>
                </a:cubicBezTo>
                <a:cubicBezTo>
                  <a:pt x="797243" y="3219831"/>
                  <a:pt x="793052" y="3185732"/>
                  <a:pt x="819531" y="3144774"/>
                </a:cubicBezTo>
                <a:cubicBezTo>
                  <a:pt x="892397" y="3125534"/>
                  <a:pt x="886778" y="3036856"/>
                  <a:pt x="908209" y="2982468"/>
                </a:cubicBezTo>
                <a:cubicBezTo>
                  <a:pt x="907923" y="2967990"/>
                  <a:pt x="907637" y="2954084"/>
                  <a:pt x="907352" y="2940653"/>
                </a:cubicBezTo>
                <a:cubicBezTo>
                  <a:pt x="906875" y="2927223"/>
                  <a:pt x="907352" y="2914269"/>
                  <a:pt x="907256" y="2901506"/>
                </a:cubicBezTo>
                <a:cubicBezTo>
                  <a:pt x="907256" y="2875883"/>
                  <a:pt x="907256" y="2851595"/>
                  <a:pt x="907256" y="2827211"/>
                </a:cubicBezTo>
                <a:cubicBezTo>
                  <a:pt x="907256" y="2802636"/>
                  <a:pt x="909161" y="2778252"/>
                  <a:pt x="910685" y="2752344"/>
                </a:cubicBezTo>
                <a:cubicBezTo>
                  <a:pt x="912781" y="2726531"/>
                  <a:pt x="914305" y="2699004"/>
                  <a:pt x="919163" y="2669381"/>
                </a:cubicBezTo>
                <a:cubicBezTo>
                  <a:pt x="947261" y="2659856"/>
                  <a:pt x="962882" y="2644331"/>
                  <a:pt x="971740" y="2625090"/>
                </a:cubicBezTo>
                <a:cubicBezTo>
                  <a:pt x="976122" y="2615470"/>
                  <a:pt x="978884" y="2604992"/>
                  <a:pt x="980694" y="2594039"/>
                </a:cubicBezTo>
                <a:cubicBezTo>
                  <a:pt x="982599" y="2583085"/>
                  <a:pt x="983837" y="2571560"/>
                  <a:pt x="984695" y="2559939"/>
                </a:cubicBezTo>
                <a:cubicBezTo>
                  <a:pt x="988124" y="2513362"/>
                  <a:pt x="986600" y="2463260"/>
                  <a:pt x="1026414" y="2437638"/>
                </a:cubicBezTo>
                <a:lnTo>
                  <a:pt x="999744" y="2404015"/>
                </a:lnTo>
                <a:cubicBezTo>
                  <a:pt x="1037082" y="2391442"/>
                  <a:pt x="1045655" y="2360200"/>
                  <a:pt x="1056894" y="2326767"/>
                </a:cubicBezTo>
                <a:cubicBezTo>
                  <a:pt x="1062323" y="2310003"/>
                  <a:pt x="1067943" y="2292572"/>
                  <a:pt x="1077373" y="2276761"/>
                </a:cubicBezTo>
                <a:cubicBezTo>
                  <a:pt x="1082040" y="2268855"/>
                  <a:pt x="1087755" y="2261330"/>
                  <a:pt x="1094708" y="2254472"/>
                </a:cubicBezTo>
                <a:cubicBezTo>
                  <a:pt x="1101947" y="2247710"/>
                  <a:pt x="1110615" y="2241614"/>
                  <a:pt x="1120997" y="2236470"/>
                </a:cubicBezTo>
                <a:cubicBezTo>
                  <a:pt x="1113663" y="2213610"/>
                  <a:pt x="1112996" y="2202942"/>
                  <a:pt x="1113473" y="2198656"/>
                </a:cubicBezTo>
                <a:cubicBezTo>
                  <a:pt x="1110425" y="2200847"/>
                  <a:pt x="1101947" y="2202371"/>
                  <a:pt x="1079754" y="2193798"/>
                </a:cubicBezTo>
                <a:cubicBezTo>
                  <a:pt x="1103662" y="2182082"/>
                  <a:pt x="1102709" y="2135029"/>
                  <a:pt x="1144143" y="2158270"/>
                </a:cubicBezTo>
                <a:lnTo>
                  <a:pt x="1146334" y="2165128"/>
                </a:lnTo>
                <a:cubicBezTo>
                  <a:pt x="1167194" y="2176748"/>
                  <a:pt x="1168432" y="2160175"/>
                  <a:pt x="1171385" y="2140553"/>
                </a:cubicBezTo>
                <a:cubicBezTo>
                  <a:pt x="1174147" y="2120932"/>
                  <a:pt x="1177766" y="2097786"/>
                  <a:pt x="1201198" y="2096738"/>
                </a:cubicBezTo>
                <a:lnTo>
                  <a:pt x="1150144" y="2085308"/>
                </a:lnTo>
                <a:lnTo>
                  <a:pt x="1175385" y="2053971"/>
                </a:lnTo>
                <a:lnTo>
                  <a:pt x="1179386" y="2067782"/>
                </a:lnTo>
                <a:cubicBezTo>
                  <a:pt x="1172909" y="2016728"/>
                  <a:pt x="1181386" y="1978914"/>
                  <a:pt x="1195007" y="1947672"/>
                </a:cubicBezTo>
                <a:cubicBezTo>
                  <a:pt x="1202055" y="1932051"/>
                  <a:pt x="1210247" y="1918145"/>
                  <a:pt x="1219867" y="1905286"/>
                </a:cubicBezTo>
                <a:cubicBezTo>
                  <a:pt x="1229487" y="1892427"/>
                  <a:pt x="1239869" y="1880521"/>
                  <a:pt x="1250347" y="1868710"/>
                </a:cubicBezTo>
                <a:cubicBezTo>
                  <a:pt x="1291685" y="1821275"/>
                  <a:pt x="1334357" y="1777365"/>
                  <a:pt x="1332071" y="1680591"/>
                </a:cubicBezTo>
                <a:cubicBezTo>
                  <a:pt x="1368076" y="1727740"/>
                  <a:pt x="1324070" y="1637919"/>
                  <a:pt x="1376934" y="1667542"/>
                </a:cubicBezTo>
                <a:cubicBezTo>
                  <a:pt x="1463326" y="1672400"/>
                  <a:pt x="1402461" y="1594009"/>
                  <a:pt x="1404080" y="1554289"/>
                </a:cubicBezTo>
                <a:cubicBezTo>
                  <a:pt x="1401604" y="1552670"/>
                  <a:pt x="1398842" y="1550480"/>
                  <a:pt x="1395984" y="1546384"/>
                </a:cubicBezTo>
                <a:lnTo>
                  <a:pt x="1434179" y="1499997"/>
                </a:lnTo>
                <a:cubicBezTo>
                  <a:pt x="1479423" y="1571530"/>
                  <a:pt x="1403890" y="1429322"/>
                  <a:pt x="1441037" y="1492282"/>
                </a:cubicBezTo>
                <a:cubicBezTo>
                  <a:pt x="1474184" y="1467422"/>
                  <a:pt x="1503426" y="1436561"/>
                  <a:pt x="1529906" y="1401794"/>
                </a:cubicBezTo>
                <a:cubicBezTo>
                  <a:pt x="1556861" y="1367218"/>
                  <a:pt x="1581817" y="1328928"/>
                  <a:pt x="1606391" y="1289399"/>
                </a:cubicBezTo>
                <a:cubicBezTo>
                  <a:pt x="1656398" y="1210723"/>
                  <a:pt x="1706023" y="1127284"/>
                  <a:pt x="1770888" y="1061752"/>
                </a:cubicBezTo>
                <a:lnTo>
                  <a:pt x="1750219" y="1056513"/>
                </a:lnTo>
                <a:cubicBezTo>
                  <a:pt x="1780699" y="1021556"/>
                  <a:pt x="1795843" y="960787"/>
                  <a:pt x="1842421" y="951548"/>
                </a:cubicBezTo>
                <a:cubicBezTo>
                  <a:pt x="1888712" y="942404"/>
                  <a:pt x="1848898" y="859727"/>
                  <a:pt x="1854899" y="846868"/>
                </a:cubicBezTo>
                <a:cubicBezTo>
                  <a:pt x="1851660" y="795338"/>
                  <a:pt x="1926717" y="808387"/>
                  <a:pt x="1913763" y="819531"/>
                </a:cubicBezTo>
                <a:cubicBezTo>
                  <a:pt x="1931384" y="780860"/>
                  <a:pt x="1900238" y="707041"/>
                  <a:pt x="1959578" y="679799"/>
                </a:cubicBezTo>
                <a:cubicBezTo>
                  <a:pt x="2022539" y="704183"/>
                  <a:pt x="2007299" y="515874"/>
                  <a:pt x="2065782" y="559784"/>
                </a:cubicBezTo>
                <a:lnTo>
                  <a:pt x="2061305" y="555498"/>
                </a:lnTo>
                <a:cubicBezTo>
                  <a:pt x="2147888" y="529114"/>
                  <a:pt x="2123027" y="419576"/>
                  <a:pt x="2209800" y="385667"/>
                </a:cubicBezTo>
                <a:cubicBezTo>
                  <a:pt x="2209800" y="385667"/>
                  <a:pt x="2213039" y="390239"/>
                  <a:pt x="2215134" y="395383"/>
                </a:cubicBezTo>
                <a:lnTo>
                  <a:pt x="2144459" y="128492"/>
                </a:lnTo>
                <a:lnTo>
                  <a:pt x="1925098" y="12192"/>
                </a:lnTo>
                <a:lnTo>
                  <a:pt x="1680877" y="0"/>
                </a:lnTo>
                <a:cubicBezTo>
                  <a:pt x="1611249" y="110204"/>
                  <a:pt x="1541336" y="221266"/>
                  <a:pt x="1472184" y="333661"/>
                </a:cubicBezTo>
                <a:cubicBezTo>
                  <a:pt x="1387507" y="400145"/>
                  <a:pt x="1303115" y="468440"/>
                  <a:pt x="1218629" y="537686"/>
                </a:cubicBezTo>
                <a:cubicBezTo>
                  <a:pt x="1144905" y="644081"/>
                  <a:pt x="1071944" y="751713"/>
                  <a:pt x="1000792" y="861536"/>
                </a:cubicBezTo>
                <a:cubicBezTo>
                  <a:pt x="929926" y="971740"/>
                  <a:pt x="860393" y="1083374"/>
                  <a:pt x="793718" y="1197769"/>
                </a:cubicBezTo>
                <a:cubicBezTo>
                  <a:pt x="799052" y="1223391"/>
                  <a:pt x="804863" y="1249299"/>
                  <a:pt x="810673" y="1274921"/>
                </a:cubicBezTo>
                <a:cubicBezTo>
                  <a:pt x="728758" y="1315498"/>
                  <a:pt x="685895" y="1394746"/>
                  <a:pt x="647033" y="1477232"/>
                </a:cubicBezTo>
                <a:cubicBezTo>
                  <a:pt x="608171" y="1560005"/>
                  <a:pt x="573596" y="1646492"/>
                  <a:pt x="504063" y="1706975"/>
                </a:cubicBezTo>
                <a:lnTo>
                  <a:pt x="544735" y="1731645"/>
                </a:lnTo>
                <a:cubicBezTo>
                  <a:pt x="525780" y="1775746"/>
                  <a:pt x="501015" y="1759649"/>
                  <a:pt x="488251" y="1766697"/>
                </a:cubicBezTo>
                <a:cubicBezTo>
                  <a:pt x="463868" y="1817084"/>
                  <a:pt x="442532" y="1869567"/>
                  <a:pt x="420815" y="1921574"/>
                </a:cubicBezTo>
                <a:cubicBezTo>
                  <a:pt x="409766" y="1947482"/>
                  <a:pt x="400241" y="1974342"/>
                  <a:pt x="390049" y="2000726"/>
                </a:cubicBezTo>
                <a:cubicBezTo>
                  <a:pt x="380143" y="2027301"/>
                  <a:pt x="370046" y="2053685"/>
                  <a:pt x="360521" y="2080355"/>
                </a:cubicBezTo>
                <a:cubicBezTo>
                  <a:pt x="323374" y="2187607"/>
                  <a:pt x="288512" y="2295144"/>
                  <a:pt x="257556" y="2402967"/>
                </a:cubicBezTo>
                <a:cubicBezTo>
                  <a:pt x="194501" y="2618232"/>
                  <a:pt x="139541" y="2829116"/>
                  <a:pt x="74390" y="3028664"/>
                </a:cubicBezTo>
                <a:cubicBezTo>
                  <a:pt x="55721" y="3045714"/>
                  <a:pt x="45911" y="3085529"/>
                  <a:pt x="36195" y="3124200"/>
                </a:cubicBezTo>
                <a:cubicBezTo>
                  <a:pt x="33719" y="3133916"/>
                  <a:pt x="31242" y="3143441"/>
                  <a:pt x="28861" y="3152680"/>
                </a:cubicBezTo>
                <a:cubicBezTo>
                  <a:pt x="26575" y="3161919"/>
                  <a:pt x="24194" y="3170778"/>
                  <a:pt x="21431" y="3178874"/>
                </a:cubicBezTo>
                <a:cubicBezTo>
                  <a:pt x="15907" y="3194971"/>
                  <a:pt x="9239" y="3207925"/>
                  <a:pt x="0" y="3214878"/>
                </a:cubicBezTo>
                <a:cubicBezTo>
                  <a:pt x="5048" y="3232880"/>
                  <a:pt x="9239" y="3250692"/>
                  <a:pt x="12573" y="3268504"/>
                </a:cubicBezTo>
                <a:cubicBezTo>
                  <a:pt x="14288" y="3277457"/>
                  <a:pt x="15716" y="3286316"/>
                  <a:pt x="17050" y="3295174"/>
                </a:cubicBezTo>
                <a:cubicBezTo>
                  <a:pt x="18669" y="3304128"/>
                  <a:pt x="20098" y="3312986"/>
                  <a:pt x="21336" y="3321939"/>
                </a:cubicBezTo>
                <a:cubicBezTo>
                  <a:pt x="26289" y="3357563"/>
                  <a:pt x="28480" y="3392900"/>
                  <a:pt x="28766" y="3428143"/>
                </a:cubicBezTo>
                <a:cubicBezTo>
                  <a:pt x="28766" y="3445669"/>
                  <a:pt x="29623" y="3463385"/>
                  <a:pt x="29337" y="3481007"/>
                </a:cubicBezTo>
                <a:lnTo>
                  <a:pt x="28956" y="3507296"/>
                </a:lnTo>
                <a:cubicBezTo>
                  <a:pt x="28480" y="3520726"/>
                  <a:pt x="27908" y="3534156"/>
                  <a:pt x="27432" y="3547491"/>
                </a:cubicBezTo>
                <a:cubicBezTo>
                  <a:pt x="26003" y="3575971"/>
                  <a:pt x="24955" y="3604355"/>
                  <a:pt x="25051" y="3632359"/>
                </a:cubicBezTo>
                <a:cubicBezTo>
                  <a:pt x="25718" y="3660172"/>
                  <a:pt x="26384" y="3687890"/>
                  <a:pt x="27051" y="3715322"/>
                </a:cubicBezTo>
                <a:lnTo>
                  <a:pt x="21527" y="3707987"/>
                </a:lnTo>
                <a:lnTo>
                  <a:pt x="35433" y="3809048"/>
                </a:lnTo>
                <a:cubicBezTo>
                  <a:pt x="31814" y="3814572"/>
                  <a:pt x="26384" y="3816953"/>
                  <a:pt x="22670" y="3814667"/>
                </a:cubicBezTo>
                <a:cubicBezTo>
                  <a:pt x="27051" y="3824478"/>
                  <a:pt x="30671" y="3834860"/>
                  <a:pt x="33719" y="3845909"/>
                </a:cubicBezTo>
                <a:cubicBezTo>
                  <a:pt x="35433" y="3851339"/>
                  <a:pt x="36195" y="3857339"/>
                  <a:pt x="38291" y="3862769"/>
                </a:cubicBezTo>
                <a:cubicBezTo>
                  <a:pt x="40195" y="3868293"/>
                  <a:pt x="42005" y="3873913"/>
                  <a:pt x="43815" y="3879723"/>
                </a:cubicBezTo>
                <a:cubicBezTo>
                  <a:pt x="50864" y="3902678"/>
                  <a:pt x="57055" y="3927253"/>
                  <a:pt x="63722" y="3952589"/>
                </a:cubicBezTo>
                <a:cubicBezTo>
                  <a:pt x="76676" y="4003358"/>
                  <a:pt x="92107" y="4057745"/>
                  <a:pt x="115157" y="4109371"/>
                </a:cubicBezTo>
                <a:cubicBezTo>
                  <a:pt x="123444" y="4126421"/>
                  <a:pt x="131540" y="4143947"/>
                  <a:pt x="141637" y="4159663"/>
                </a:cubicBezTo>
                <a:cubicBezTo>
                  <a:pt x="146304" y="4167854"/>
                  <a:pt x="150971" y="4175855"/>
                  <a:pt x="156210" y="4183285"/>
                </a:cubicBezTo>
                <a:cubicBezTo>
                  <a:pt x="161354" y="4190810"/>
                  <a:pt x="166402" y="4198334"/>
                  <a:pt x="171831" y="4205192"/>
                </a:cubicBezTo>
                <a:lnTo>
                  <a:pt x="162401" y="4203002"/>
                </a:lnTo>
                <a:cubicBezTo>
                  <a:pt x="197358" y="4239864"/>
                  <a:pt x="236315" y="4271963"/>
                  <a:pt x="278606" y="4297680"/>
                </a:cubicBezTo>
                <a:cubicBezTo>
                  <a:pt x="299466" y="4311015"/>
                  <a:pt x="321755" y="4321969"/>
                  <a:pt x="343948" y="4332828"/>
                </a:cubicBezTo>
                <a:cubicBezTo>
                  <a:pt x="366617" y="4342924"/>
                  <a:pt x="389668" y="4352354"/>
                  <a:pt x="413575" y="4360069"/>
                </a:cubicBezTo>
                <a:cubicBezTo>
                  <a:pt x="437293" y="4368070"/>
                  <a:pt x="461867" y="4374738"/>
                  <a:pt x="486823" y="4380357"/>
                </a:cubicBezTo>
                <a:cubicBezTo>
                  <a:pt x="511493" y="4386834"/>
                  <a:pt x="538639" y="4387882"/>
                  <a:pt x="564833" y="4390740"/>
                </a:cubicBezTo>
                <a:cubicBezTo>
                  <a:pt x="617601" y="4395692"/>
                  <a:pt x="669893" y="4400931"/>
                  <a:pt x="722186" y="4404932"/>
                </a:cubicBezTo>
                <a:lnTo>
                  <a:pt x="761905" y="4406360"/>
                </a:lnTo>
                <a:cubicBezTo>
                  <a:pt x="775049" y="4406837"/>
                  <a:pt x="788861" y="4406551"/>
                  <a:pt x="802291" y="4406646"/>
                </a:cubicBezTo>
                <a:lnTo>
                  <a:pt x="841438" y="4406646"/>
                </a:lnTo>
                <a:lnTo>
                  <a:pt x="865346" y="4406075"/>
                </a:lnTo>
                <a:lnTo>
                  <a:pt x="889254" y="4405503"/>
                </a:lnTo>
                <a:lnTo>
                  <a:pt x="912971" y="4404074"/>
                </a:lnTo>
                <a:lnTo>
                  <a:pt x="960311" y="4401122"/>
                </a:lnTo>
                <a:lnTo>
                  <a:pt x="1007459" y="4398074"/>
                </a:lnTo>
                <a:cubicBezTo>
                  <a:pt x="1023080" y="4396835"/>
                  <a:pt x="1038701" y="4395121"/>
                  <a:pt x="1054227" y="4393692"/>
                </a:cubicBezTo>
                <a:cubicBezTo>
                  <a:pt x="1085279" y="4390549"/>
                  <a:pt x="1116521" y="4388168"/>
                  <a:pt x="1147286" y="4384358"/>
                </a:cubicBezTo>
                <a:cubicBezTo>
                  <a:pt x="1394365" y="4356068"/>
                  <a:pt x="1631156" y="4312539"/>
                  <a:pt x="1877949" y="4290632"/>
                </a:cubicBezTo>
                <a:cubicBezTo>
                  <a:pt x="1998440" y="4303586"/>
                  <a:pt x="2116265" y="4265390"/>
                  <a:pt x="2234375" y="4223099"/>
                </a:cubicBezTo>
                <a:cubicBezTo>
                  <a:pt x="2352770" y="4180713"/>
                  <a:pt x="2471738" y="4133755"/>
                  <a:pt x="2600992" y="4126706"/>
                </a:cubicBezTo>
                <a:cubicBezTo>
                  <a:pt x="2630329" y="4142423"/>
                  <a:pt x="2763012" y="4103084"/>
                  <a:pt x="2890171" y="4055459"/>
                </a:cubicBezTo>
                <a:cubicBezTo>
                  <a:pt x="2953893" y="4031647"/>
                  <a:pt x="3016091" y="4005929"/>
                  <a:pt x="3064764" y="3984022"/>
                </a:cubicBezTo>
                <a:cubicBezTo>
                  <a:pt x="3113151" y="3962210"/>
                  <a:pt x="3148013" y="3944207"/>
                  <a:pt x="3156680" y="3935540"/>
                </a:cubicBezTo>
                <a:close/>
              </a:path>
            </a:pathLst>
          </a:custGeom>
          <a:solidFill>
            <a:srgbClr val="FFF14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4" name="Graphic 12">
            <a:extLst>
              <a:ext uri="{FF2B5EF4-FFF2-40B4-BE49-F238E27FC236}">
                <a16:creationId xmlns:a16="http://schemas.microsoft.com/office/drawing/2014/main" id="{A9325E3B-16EF-E09E-7AE9-47C83765D0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22198">
            <a:off x="6048294" y="1862147"/>
            <a:ext cx="4027358" cy="2924156"/>
          </a:xfrm>
          <a:custGeom>
            <a:avLst/>
            <a:gdLst>
              <a:gd name="connsiteX0" fmla="*/ -72 w 4027358"/>
              <a:gd name="connsiteY0" fmla="*/ -47 h 4057078"/>
              <a:gd name="connsiteX1" fmla="*/ 4027286 w 4027358"/>
              <a:gd name="connsiteY1" fmla="*/ -47 h 4057078"/>
              <a:gd name="connsiteX2" fmla="*/ 4027286 w 4027358"/>
              <a:gd name="connsiteY2" fmla="*/ 4057031 h 4057078"/>
              <a:gd name="connsiteX3" fmla="*/ -72 w 4027358"/>
              <a:gd name="connsiteY3" fmla="*/ 4057031 h 405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27358" h="4057078">
                <a:moveTo>
                  <a:pt x="-72" y="-47"/>
                </a:moveTo>
                <a:lnTo>
                  <a:pt x="4027286" y="-47"/>
                </a:lnTo>
                <a:lnTo>
                  <a:pt x="4027286" y="4057031"/>
                </a:lnTo>
                <a:lnTo>
                  <a:pt x="-72" y="4057031"/>
                </a:lnTo>
                <a:close/>
              </a:path>
            </a:pathLst>
          </a:custGeom>
          <a:effectLst>
            <a:outerShdw blurRad="330200" dir="5400000" sx="90000" sy="-19000" rotWithShape="0">
              <a:prstClr val="black">
                <a:alpha val="15000"/>
              </a:prstClr>
            </a:outerShdw>
          </a:effectLst>
        </p:spPr>
      </p:pic>
      <p:sp>
        <p:nvSpPr>
          <p:cNvPr id="19" name="Cross 18">
            <a:extLst>
              <a:ext uri="{FF2B5EF4-FFF2-40B4-BE49-F238E27FC236}">
                <a16:creationId xmlns:a16="http://schemas.microsoft.com/office/drawing/2014/main" id="{C8E98452-8DE0-C226-F380-38BE3F0B7F6E}"/>
              </a:ext>
            </a:extLst>
          </p:cNvPr>
          <p:cNvSpPr/>
          <p:nvPr/>
        </p:nvSpPr>
        <p:spPr>
          <a:xfrm rot="305045">
            <a:off x="9830031" y="4754277"/>
            <a:ext cx="972287" cy="972287"/>
          </a:xfrm>
          <a:prstGeom prst="plus">
            <a:avLst>
              <a:gd name="adj" fmla="val 39865"/>
            </a:avLst>
          </a:prstGeom>
          <a:solidFill>
            <a:srgbClr val="00B0F0"/>
          </a:solidFill>
          <a:ln>
            <a:noFill/>
          </a:ln>
          <a:effectLst>
            <a:outerShdw blurRad="152400" dist="317500" dir="5400000" sx="90000" sy="-19000" rotWithShape="0">
              <a:prstClr val="black">
                <a:alpha val="20000"/>
              </a:prstClr>
            </a:outerShdw>
          </a:effectLst>
          <a:scene3d>
            <a:camera prst="isometricOffAxis1Top">
              <a:rot lat="19199998" lon="20399999" rev="0"/>
            </a:camera>
            <a:lightRig rig="threePt" dir="t"/>
          </a:scene3d>
          <a:sp3d>
            <a:bevelT w="95250" h="82550"/>
            <a:bevelB w="114300" h="1587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6590E230-6A8F-8761-DCCD-18EB6C6C0275}"/>
              </a:ext>
            </a:extLst>
          </p:cNvPr>
          <p:cNvSpPr/>
          <p:nvPr/>
        </p:nvSpPr>
        <p:spPr>
          <a:xfrm>
            <a:off x="10405448" y="2691759"/>
            <a:ext cx="876802" cy="876802"/>
          </a:xfrm>
          <a:prstGeom prst="donut">
            <a:avLst>
              <a:gd name="adj" fmla="val 20238"/>
            </a:avLst>
          </a:prstGeom>
          <a:solidFill>
            <a:srgbClr val="C00000"/>
          </a:solidFill>
          <a:ln>
            <a:noFill/>
          </a:ln>
          <a:scene3d>
            <a:camera prst="isometricTopUp">
              <a:rot lat="21362954" lon="17885811" rev="3960719"/>
            </a:camera>
            <a:lightRig rig="threePt" dir="t"/>
          </a:scene3d>
          <a:sp3d extrusionH="107950">
            <a:bevelT w="152400"/>
            <a:bevelB w="698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194B3023-2272-EC77-2739-24027E0C918F}"/>
              </a:ext>
            </a:extLst>
          </p:cNvPr>
          <p:cNvSpPr/>
          <p:nvPr/>
        </p:nvSpPr>
        <p:spPr>
          <a:xfrm>
            <a:off x="9380044" y="1079210"/>
            <a:ext cx="698338" cy="698338"/>
          </a:xfrm>
          <a:prstGeom prst="frame">
            <a:avLst>
              <a:gd name="adj1" fmla="val 23815"/>
            </a:avLst>
          </a:prstGeom>
          <a:solidFill>
            <a:srgbClr val="E056BC"/>
          </a:solidFill>
          <a:ln>
            <a:noFill/>
          </a:ln>
          <a:effectLst/>
          <a:scene3d>
            <a:camera prst="perspectiveContrastingRightFacing" fov="3300000">
              <a:rot lat="1119745" lon="19727854" rev="21151537"/>
            </a:camera>
            <a:lightRig rig="threePt" dir="t"/>
          </a:scene3d>
          <a:sp3d extrusionH="95250">
            <a:bevelT/>
            <a:bevelB w="114300" h="571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5" name="Graphic 23">
            <a:extLst>
              <a:ext uri="{FF2B5EF4-FFF2-40B4-BE49-F238E27FC236}">
                <a16:creationId xmlns:a16="http://schemas.microsoft.com/office/drawing/2014/main" id="{5BBFE882-B664-245D-A667-F623D39AB1C3}"/>
              </a:ext>
            </a:extLst>
          </p:cNvPr>
          <p:cNvSpPr/>
          <p:nvPr/>
        </p:nvSpPr>
        <p:spPr>
          <a:xfrm>
            <a:off x="6467474" y="4452289"/>
            <a:ext cx="876577" cy="764292"/>
          </a:xfrm>
          <a:custGeom>
            <a:avLst/>
            <a:gdLst>
              <a:gd name="connsiteX0" fmla="*/ 2797969 w 5433154"/>
              <a:gd name="connsiteY0" fmla="*/ 0 h 4352448"/>
              <a:gd name="connsiteX1" fmla="*/ 0 w 5433154"/>
              <a:gd name="connsiteY1" fmla="*/ 4352449 h 4352448"/>
              <a:gd name="connsiteX2" fmla="*/ 5433155 w 5433154"/>
              <a:gd name="connsiteY2" fmla="*/ 4352449 h 4352448"/>
              <a:gd name="connsiteX3" fmla="*/ 2797969 w 5433154"/>
              <a:gd name="connsiteY3" fmla="*/ 0 h 4352448"/>
              <a:gd name="connsiteX4" fmla="*/ 2741962 w 5433154"/>
              <a:gd name="connsiteY4" fmla="*/ 1630109 h 4352448"/>
              <a:gd name="connsiteX5" fmla="*/ 3939826 w 5433154"/>
              <a:gd name="connsiteY5" fmla="*/ 3520821 h 4352448"/>
              <a:gd name="connsiteX6" fmla="*/ 1470089 w 5433154"/>
              <a:gd name="connsiteY6" fmla="*/ 3520821 h 4352448"/>
              <a:gd name="connsiteX7" fmla="*/ 2741962 w 5433154"/>
              <a:gd name="connsiteY7" fmla="*/ 1630109 h 4352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33154" h="4352448">
                <a:moveTo>
                  <a:pt x="2797969" y="0"/>
                </a:moveTo>
                <a:lnTo>
                  <a:pt x="0" y="4352449"/>
                </a:lnTo>
                <a:lnTo>
                  <a:pt x="5433155" y="4352449"/>
                </a:lnTo>
                <a:lnTo>
                  <a:pt x="2797969" y="0"/>
                </a:lnTo>
                <a:close/>
                <a:moveTo>
                  <a:pt x="2741962" y="1630109"/>
                </a:moveTo>
                <a:lnTo>
                  <a:pt x="3939826" y="3520821"/>
                </a:lnTo>
                <a:lnTo>
                  <a:pt x="1470089" y="3520821"/>
                </a:lnTo>
                <a:lnTo>
                  <a:pt x="2741962" y="1630109"/>
                </a:lnTo>
                <a:close/>
              </a:path>
            </a:pathLst>
          </a:custGeom>
          <a:solidFill>
            <a:srgbClr val="00DDA8"/>
          </a:solidFill>
          <a:ln w="9525" cap="flat">
            <a:noFill/>
            <a:prstDash val="solid"/>
            <a:miter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isometricTopUp">
              <a:rot lat="18699194" lon="21392605" rev="2124686"/>
            </a:camera>
            <a:lightRig rig="threePt" dir="t"/>
          </a:scene3d>
          <a:sp3d>
            <a:bevelT w="88900" h="114300"/>
            <a:bevelB h="127000"/>
          </a:sp3d>
        </p:spPr>
        <p:txBody>
          <a:bodyPr rtlCol="0" anchor="ctr"/>
          <a:lstStyle/>
          <a:p>
            <a:endParaRPr lang="en-IN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494A698-5292-8DD1-58D1-538C06EE96BF}"/>
              </a:ext>
            </a:extLst>
          </p:cNvPr>
          <p:cNvSpPr txBox="1"/>
          <p:nvPr/>
        </p:nvSpPr>
        <p:spPr>
          <a:xfrm>
            <a:off x="639122" y="1983873"/>
            <a:ext cx="36546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>
                <a:solidFill>
                  <a:srgbClr val="FFFFFF"/>
                </a:solidFill>
                <a:latin typeface="MonumentExtended-Ultrabold"/>
                <a:sym typeface="MonumentExtended-Ultrabold"/>
                <a:rtl val="0"/>
              </a:rPr>
              <a:t>Prediction of Factors effecting</a:t>
            </a:r>
            <a:endParaRPr lang="en-IN" sz="2000" b="1" spc="0" baseline="0" dirty="0">
              <a:solidFill>
                <a:srgbClr val="FFFFFF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EB390F7-CBC2-C44C-D2B5-507D388F3963}"/>
              </a:ext>
            </a:extLst>
          </p:cNvPr>
          <p:cNvSpPr txBox="1"/>
          <p:nvPr/>
        </p:nvSpPr>
        <p:spPr>
          <a:xfrm>
            <a:off x="321415" y="2625295"/>
            <a:ext cx="56530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>
                <a:solidFill>
                  <a:srgbClr val="FFFFFF"/>
                </a:solidFill>
                <a:latin typeface="MonumentExtended-Ultrabold"/>
                <a:sym typeface="MonumentExtended-Ultrabold"/>
                <a:rtl val="0"/>
              </a:rPr>
              <a:t>Video Game</a:t>
            </a:r>
          </a:p>
          <a:p>
            <a:pPr algn="ctr"/>
            <a:r>
              <a:rPr lang="en-IN" sz="4800" b="1" dirty="0">
                <a:solidFill>
                  <a:srgbClr val="FFFFFF"/>
                </a:solidFill>
                <a:latin typeface="MonumentExtended-Ultrabold"/>
                <a:sym typeface="MonumentExtended-Ultrabold"/>
                <a:rtl val="0"/>
              </a:rPr>
              <a:t>Ranking</a:t>
            </a:r>
            <a:endParaRPr lang="en-IN" sz="4800" b="1" spc="0" baseline="0" dirty="0">
              <a:solidFill>
                <a:srgbClr val="FFFFFF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9DEBF96-4702-9D04-E5FA-5281AE9051B5}"/>
              </a:ext>
            </a:extLst>
          </p:cNvPr>
          <p:cNvSpPr txBox="1"/>
          <p:nvPr/>
        </p:nvSpPr>
        <p:spPr>
          <a:xfrm>
            <a:off x="1472052" y="4098346"/>
            <a:ext cx="3654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000" b="1" spc="0" baseline="0" dirty="0">
                <a:solidFill>
                  <a:srgbClr val="FFFFFF"/>
                </a:solidFill>
                <a:latin typeface="MonumentExtended-Ultrabold"/>
                <a:sym typeface="MonumentExtended-Ultrabold"/>
                <a:rtl val="0"/>
              </a:rPr>
              <a:t>usin</a:t>
            </a:r>
            <a:r>
              <a:rPr lang="en-US" sz="2000" b="1" dirty="0">
                <a:solidFill>
                  <a:srgbClr val="FFFFFF"/>
                </a:solidFill>
                <a:latin typeface="MonumentExtended-Ultrabold"/>
                <a:sym typeface="MonumentExtended-Ultrabold"/>
                <a:rtl val="0"/>
              </a:rPr>
              <a:t>g data science</a:t>
            </a:r>
            <a:endParaRPr lang="en-IN" sz="2000" b="1" spc="0" baseline="0" dirty="0">
              <a:solidFill>
                <a:srgbClr val="FFFFFF"/>
              </a:solidFill>
              <a:latin typeface="MonumentExtended-Ultrabold"/>
              <a:sym typeface="MonumentExtended-Ultrabold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1661169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4D423D1-6677-D697-B7E2-FD78C054A68D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B0F943C-E634-5818-F346-07F7A03AEE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33675" y="1826852"/>
            <a:ext cx="3311856" cy="3415237"/>
          </a:xfrm>
          <a:prstGeom prst="rect">
            <a:avLst/>
          </a:prstGeom>
        </p:spPr>
      </p:pic>
      <p:pic>
        <p:nvPicPr>
          <p:cNvPr id="8" name="Picture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A801A5E8-E73D-D9C9-77DA-4F35C968912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56" t="-24290" r="-260" b="-15772"/>
          <a:stretch/>
        </p:blipFill>
        <p:spPr>
          <a:xfrm>
            <a:off x="6398487" y="1441613"/>
            <a:ext cx="3835625" cy="3800476"/>
          </a:xfrm>
        </p:spPr>
      </p:pic>
      <p:sp>
        <p:nvSpPr>
          <p:cNvPr id="9" name="Cross 8">
            <a:extLst>
              <a:ext uri="{FF2B5EF4-FFF2-40B4-BE49-F238E27FC236}">
                <a16:creationId xmlns:a16="http://schemas.microsoft.com/office/drawing/2014/main" id="{6153D16B-196F-208A-ADC2-08515FEC2BEA}"/>
              </a:ext>
            </a:extLst>
          </p:cNvPr>
          <p:cNvSpPr/>
          <p:nvPr/>
        </p:nvSpPr>
        <p:spPr>
          <a:xfrm rot="305045">
            <a:off x="9421796" y="5067611"/>
            <a:ext cx="972287" cy="972287"/>
          </a:xfrm>
          <a:prstGeom prst="plus">
            <a:avLst>
              <a:gd name="adj" fmla="val 39865"/>
            </a:avLst>
          </a:prstGeom>
          <a:solidFill>
            <a:srgbClr val="00B0F0"/>
          </a:solidFill>
          <a:ln>
            <a:noFill/>
          </a:ln>
          <a:effectLst>
            <a:outerShdw blurRad="152400" dist="317500" dir="5400000" sx="90000" sy="-19000" rotWithShape="0">
              <a:prstClr val="black">
                <a:alpha val="20000"/>
              </a:prstClr>
            </a:outerShdw>
          </a:effectLst>
          <a:scene3d>
            <a:camera prst="isometricOffAxis1Top">
              <a:rot lat="19199998" lon="20399999" rev="0"/>
            </a:camera>
            <a:lightRig rig="threePt" dir="t"/>
          </a:scene3d>
          <a:sp3d>
            <a:bevelT w="95250" h="82550"/>
            <a:bevelB w="114300" h="1587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Circle: Hollow 9">
            <a:extLst>
              <a:ext uri="{FF2B5EF4-FFF2-40B4-BE49-F238E27FC236}">
                <a16:creationId xmlns:a16="http://schemas.microsoft.com/office/drawing/2014/main" id="{26C633AA-22C5-AAAF-E12B-4CF7AF3D155B}"/>
              </a:ext>
            </a:extLst>
          </p:cNvPr>
          <p:cNvSpPr/>
          <p:nvPr/>
        </p:nvSpPr>
        <p:spPr>
          <a:xfrm>
            <a:off x="10178737" y="3077145"/>
            <a:ext cx="876802" cy="876802"/>
          </a:xfrm>
          <a:prstGeom prst="donut">
            <a:avLst>
              <a:gd name="adj" fmla="val 20238"/>
            </a:avLst>
          </a:prstGeom>
          <a:solidFill>
            <a:srgbClr val="C00000"/>
          </a:solidFill>
          <a:ln>
            <a:noFill/>
          </a:ln>
          <a:scene3d>
            <a:camera prst="isometricTopUp">
              <a:rot lat="21362954" lon="17885811" rev="3960719"/>
            </a:camera>
            <a:lightRig rig="threePt" dir="t"/>
          </a:scene3d>
          <a:sp3d extrusionH="107950">
            <a:bevelT w="152400"/>
            <a:bevelB w="698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5767C8E7-C1EE-F835-1AE0-9FBD356E94E7}"/>
              </a:ext>
            </a:extLst>
          </p:cNvPr>
          <p:cNvSpPr/>
          <p:nvPr/>
        </p:nvSpPr>
        <p:spPr>
          <a:xfrm>
            <a:off x="8316299" y="1128514"/>
            <a:ext cx="698338" cy="698338"/>
          </a:xfrm>
          <a:prstGeom prst="frame">
            <a:avLst>
              <a:gd name="adj1" fmla="val 23815"/>
            </a:avLst>
          </a:prstGeom>
          <a:solidFill>
            <a:srgbClr val="E056BC"/>
          </a:solidFill>
          <a:ln>
            <a:noFill/>
          </a:ln>
          <a:effectLst/>
          <a:scene3d>
            <a:camera prst="perspectiveContrastingRightFacing" fov="3300000">
              <a:rot lat="1119745" lon="19727854" rev="21151537"/>
            </a:camera>
            <a:lightRig rig="threePt" dir="t"/>
          </a:scene3d>
          <a:sp3d extrusionH="95250">
            <a:bevelT/>
            <a:bevelB w="114300" h="571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2" name="Graphic 23">
            <a:extLst>
              <a:ext uri="{FF2B5EF4-FFF2-40B4-BE49-F238E27FC236}">
                <a16:creationId xmlns:a16="http://schemas.microsoft.com/office/drawing/2014/main" id="{D112D044-2889-314F-CBEB-FDE7753387E3}"/>
              </a:ext>
            </a:extLst>
          </p:cNvPr>
          <p:cNvSpPr/>
          <p:nvPr/>
        </p:nvSpPr>
        <p:spPr>
          <a:xfrm>
            <a:off x="5712981" y="4477797"/>
            <a:ext cx="876577" cy="764292"/>
          </a:xfrm>
          <a:custGeom>
            <a:avLst/>
            <a:gdLst>
              <a:gd name="connsiteX0" fmla="*/ 2797969 w 5433154"/>
              <a:gd name="connsiteY0" fmla="*/ 0 h 4352448"/>
              <a:gd name="connsiteX1" fmla="*/ 0 w 5433154"/>
              <a:gd name="connsiteY1" fmla="*/ 4352449 h 4352448"/>
              <a:gd name="connsiteX2" fmla="*/ 5433155 w 5433154"/>
              <a:gd name="connsiteY2" fmla="*/ 4352449 h 4352448"/>
              <a:gd name="connsiteX3" fmla="*/ 2797969 w 5433154"/>
              <a:gd name="connsiteY3" fmla="*/ 0 h 4352448"/>
              <a:gd name="connsiteX4" fmla="*/ 2741962 w 5433154"/>
              <a:gd name="connsiteY4" fmla="*/ 1630109 h 4352448"/>
              <a:gd name="connsiteX5" fmla="*/ 3939826 w 5433154"/>
              <a:gd name="connsiteY5" fmla="*/ 3520821 h 4352448"/>
              <a:gd name="connsiteX6" fmla="*/ 1470089 w 5433154"/>
              <a:gd name="connsiteY6" fmla="*/ 3520821 h 4352448"/>
              <a:gd name="connsiteX7" fmla="*/ 2741962 w 5433154"/>
              <a:gd name="connsiteY7" fmla="*/ 1630109 h 43524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33154" h="4352448">
                <a:moveTo>
                  <a:pt x="2797969" y="0"/>
                </a:moveTo>
                <a:lnTo>
                  <a:pt x="0" y="4352449"/>
                </a:lnTo>
                <a:lnTo>
                  <a:pt x="5433155" y="4352449"/>
                </a:lnTo>
                <a:lnTo>
                  <a:pt x="2797969" y="0"/>
                </a:lnTo>
                <a:close/>
                <a:moveTo>
                  <a:pt x="2741962" y="1630109"/>
                </a:moveTo>
                <a:lnTo>
                  <a:pt x="3939826" y="3520821"/>
                </a:lnTo>
                <a:lnTo>
                  <a:pt x="1470089" y="3520821"/>
                </a:lnTo>
                <a:lnTo>
                  <a:pt x="2741962" y="1630109"/>
                </a:lnTo>
                <a:close/>
              </a:path>
            </a:pathLst>
          </a:custGeom>
          <a:solidFill>
            <a:srgbClr val="00DDA8"/>
          </a:solidFill>
          <a:ln w="9525" cap="flat">
            <a:noFill/>
            <a:prstDash val="solid"/>
            <a:miter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  <a:scene3d>
            <a:camera prst="isometricTopUp">
              <a:rot lat="18699194" lon="21392605" rev="2124686"/>
            </a:camera>
            <a:lightRig rig="threePt" dir="t"/>
          </a:scene3d>
          <a:sp3d>
            <a:bevelT w="88900" h="114300"/>
            <a:bevelB h="127000"/>
          </a:sp3d>
        </p:spPr>
        <p:txBody>
          <a:bodyPr rtlCol="0" anchor="ctr"/>
          <a:lstStyle/>
          <a:p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7525DC-DAFF-0D06-8044-1AF1007BA401}"/>
              </a:ext>
            </a:extLst>
          </p:cNvPr>
          <p:cNvSpPr txBox="1"/>
          <p:nvPr/>
        </p:nvSpPr>
        <p:spPr>
          <a:xfrm>
            <a:off x="1651704" y="2792810"/>
            <a:ext cx="28584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sz="4800" b="1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Thank</a:t>
            </a:r>
          </a:p>
          <a:p>
            <a:pPr algn="l"/>
            <a:r>
              <a:rPr lang="en-IN" sz="48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You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75A0B1D-0DD6-416E-B634-8CDB59588344}"/>
              </a:ext>
            </a:extLst>
          </p:cNvPr>
          <p:cNvSpPr/>
          <p:nvPr/>
        </p:nvSpPr>
        <p:spPr>
          <a:xfrm>
            <a:off x="3540012" y="3769528"/>
            <a:ext cx="843451" cy="368839"/>
          </a:xfrm>
          <a:custGeom>
            <a:avLst/>
            <a:gdLst>
              <a:gd name="connsiteX0" fmla="*/ 0 w 754137"/>
              <a:gd name="connsiteY0" fmla="*/ 0 h 769404"/>
              <a:gd name="connsiteX1" fmla="*/ 754138 w 754137"/>
              <a:gd name="connsiteY1" fmla="*/ 0 h 769404"/>
              <a:gd name="connsiteX2" fmla="*/ 754138 w 754137"/>
              <a:gd name="connsiteY2" fmla="*/ 769405 h 769404"/>
              <a:gd name="connsiteX3" fmla="*/ 0 w 754137"/>
              <a:gd name="connsiteY3" fmla="*/ 769405 h 769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137" h="769404">
                <a:moveTo>
                  <a:pt x="0" y="0"/>
                </a:moveTo>
                <a:lnTo>
                  <a:pt x="754138" y="0"/>
                </a:lnTo>
                <a:lnTo>
                  <a:pt x="754138" y="769405"/>
                </a:lnTo>
                <a:lnTo>
                  <a:pt x="0" y="769405"/>
                </a:lnTo>
                <a:close/>
              </a:path>
            </a:pathLst>
          </a:custGeom>
          <a:solidFill>
            <a:srgbClr val="FFEF24"/>
          </a:solidFill>
          <a:ln w="6054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2083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4D423D1-6677-D697-B7E2-FD78C054A68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4545B615-6836-562B-5267-525823AE6EE8}"/>
              </a:ext>
            </a:extLst>
          </p:cNvPr>
          <p:cNvSpPr/>
          <p:nvPr/>
        </p:nvSpPr>
        <p:spPr>
          <a:xfrm>
            <a:off x="7267574" y="0"/>
            <a:ext cx="4924425" cy="6858000"/>
          </a:xfrm>
          <a:custGeom>
            <a:avLst/>
            <a:gdLst>
              <a:gd name="connsiteX0" fmla="*/ 0 w 754137"/>
              <a:gd name="connsiteY0" fmla="*/ 0 h 769404"/>
              <a:gd name="connsiteX1" fmla="*/ 754138 w 754137"/>
              <a:gd name="connsiteY1" fmla="*/ 0 h 769404"/>
              <a:gd name="connsiteX2" fmla="*/ 754138 w 754137"/>
              <a:gd name="connsiteY2" fmla="*/ 769405 h 769404"/>
              <a:gd name="connsiteX3" fmla="*/ 0 w 754137"/>
              <a:gd name="connsiteY3" fmla="*/ 769405 h 769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137" h="769404">
                <a:moveTo>
                  <a:pt x="0" y="0"/>
                </a:moveTo>
                <a:lnTo>
                  <a:pt x="754138" y="0"/>
                </a:lnTo>
                <a:lnTo>
                  <a:pt x="754138" y="769405"/>
                </a:lnTo>
                <a:lnTo>
                  <a:pt x="0" y="769405"/>
                </a:lnTo>
                <a:close/>
              </a:path>
            </a:pathLst>
          </a:custGeom>
          <a:solidFill>
            <a:srgbClr val="FFEF24"/>
          </a:solidFill>
          <a:ln w="6054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49A5D6B-733E-74F2-2145-DBA2692B9472}"/>
              </a:ext>
            </a:extLst>
          </p:cNvPr>
          <p:cNvSpPr txBox="1"/>
          <p:nvPr/>
        </p:nvSpPr>
        <p:spPr>
          <a:xfrm>
            <a:off x="718268" y="706904"/>
            <a:ext cx="41520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sz="36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The Problem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9169B17-A4AA-2FB2-D2AE-04E17F416707}"/>
              </a:ext>
            </a:extLst>
          </p:cNvPr>
          <p:cNvSpPr txBox="1"/>
          <p:nvPr/>
        </p:nvSpPr>
        <p:spPr>
          <a:xfrm>
            <a:off x="476221" y="1810870"/>
            <a:ext cx="6256273" cy="3655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sz="1800" dirty="0">
                <a:solidFill>
                  <a:schemeClr val="bg1"/>
                </a:solidFill>
                <a:effectLst/>
                <a:latin typeface="Bahnschrift" panose="020B050204020402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According to a report by Newzoo, the global video game market is projected to reach $217.9 billion by 2023. However, only a small percentage of games released each year become successful, with the majority failing to generate significant revenue. This highlights the importance of accurately predicting a game's popularity before investing significant resources in its development and marketing.</a:t>
            </a:r>
            <a:endParaRPr lang="en-IN" sz="1800" dirty="0">
              <a:solidFill>
                <a:schemeClr val="bg1"/>
              </a:solidFill>
              <a:effectLst/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en-IN" sz="12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51" name="Picture Placeholder 50" descr="A picture containing text, indoor, computer&#10;&#10;Description automatically generated">
            <a:extLst>
              <a:ext uri="{FF2B5EF4-FFF2-40B4-BE49-F238E27FC236}">
                <a16:creationId xmlns:a16="http://schemas.microsoft.com/office/drawing/2014/main" id="{40AAB94D-BF8F-9DFC-BC25-4D81F6E54F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" r="973"/>
          <a:stretch/>
        </p:blipFill>
        <p:spPr/>
      </p:pic>
      <p:sp>
        <p:nvSpPr>
          <p:cNvPr id="71" name="Graphic 492">
            <a:extLst>
              <a:ext uri="{FF2B5EF4-FFF2-40B4-BE49-F238E27FC236}">
                <a16:creationId xmlns:a16="http://schemas.microsoft.com/office/drawing/2014/main" id="{617558A1-5C0B-9E90-04C9-106B4432683D}"/>
              </a:ext>
            </a:extLst>
          </p:cNvPr>
          <p:cNvSpPr/>
          <p:nvPr/>
        </p:nvSpPr>
        <p:spPr>
          <a:xfrm rot="10800000">
            <a:off x="7632735" y="5529394"/>
            <a:ext cx="2602892" cy="1164608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solidFill>
            <a:srgbClr val="6600C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320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0B27A24-BED0-9484-69A8-177363658017}"/>
              </a:ext>
            </a:extLst>
          </p:cNvPr>
          <p:cNvSpPr txBox="1"/>
          <p:nvPr/>
        </p:nvSpPr>
        <p:spPr>
          <a:xfrm>
            <a:off x="1176008" y="402382"/>
            <a:ext cx="73324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800" b="1" dirty="0">
                <a:solidFill>
                  <a:srgbClr val="6600CC"/>
                </a:solidFill>
                <a:latin typeface="MonumentExtended-Ultrabold"/>
                <a:sym typeface="MonumentExtended-Ultrabold"/>
                <a:rtl val="0"/>
              </a:rPr>
              <a:t>The Problem and the targets</a:t>
            </a:r>
            <a:endParaRPr lang="en-IN" sz="2800" b="1" spc="0" baseline="0" dirty="0">
              <a:solidFill>
                <a:srgbClr val="6600CC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473" name="Freeform: Shape 472">
            <a:extLst>
              <a:ext uri="{FF2B5EF4-FFF2-40B4-BE49-F238E27FC236}">
                <a16:creationId xmlns:a16="http://schemas.microsoft.com/office/drawing/2014/main" id="{2EABC636-5797-4438-B3EB-D85B6766BEB7}"/>
              </a:ext>
            </a:extLst>
          </p:cNvPr>
          <p:cNvSpPr/>
          <p:nvPr/>
        </p:nvSpPr>
        <p:spPr>
          <a:xfrm>
            <a:off x="1" y="-1"/>
            <a:ext cx="1057834" cy="6858001"/>
          </a:xfrm>
          <a:custGeom>
            <a:avLst/>
            <a:gdLst>
              <a:gd name="connsiteX0" fmla="*/ 0 w 3622865"/>
              <a:gd name="connsiteY0" fmla="*/ 0 h 6542968"/>
              <a:gd name="connsiteX1" fmla="*/ 3622866 w 3622865"/>
              <a:gd name="connsiteY1" fmla="*/ 0 h 6542968"/>
              <a:gd name="connsiteX2" fmla="*/ 3622866 w 3622865"/>
              <a:gd name="connsiteY2" fmla="*/ 6542968 h 6542968"/>
              <a:gd name="connsiteX3" fmla="*/ 0 w 3622865"/>
              <a:gd name="connsiteY3" fmla="*/ 6542968 h 6542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22865" h="6542968">
                <a:moveTo>
                  <a:pt x="0" y="0"/>
                </a:moveTo>
                <a:lnTo>
                  <a:pt x="3622866" y="0"/>
                </a:lnTo>
                <a:lnTo>
                  <a:pt x="3622866" y="6542968"/>
                </a:lnTo>
                <a:lnTo>
                  <a:pt x="0" y="6542968"/>
                </a:lnTo>
                <a:close/>
              </a:path>
            </a:pathLst>
          </a:custGeom>
          <a:solidFill>
            <a:srgbClr val="6600CC"/>
          </a:solidFill>
          <a:ln w="6054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481" name="Block Arc 480">
            <a:extLst>
              <a:ext uri="{FF2B5EF4-FFF2-40B4-BE49-F238E27FC236}">
                <a16:creationId xmlns:a16="http://schemas.microsoft.com/office/drawing/2014/main" id="{30CB65DD-1257-6A6F-C5CF-1C1076A1DB65}"/>
              </a:ext>
            </a:extLst>
          </p:cNvPr>
          <p:cNvSpPr/>
          <p:nvPr/>
        </p:nvSpPr>
        <p:spPr>
          <a:xfrm rot="16200000">
            <a:off x="10897168" y="18844"/>
            <a:ext cx="2583199" cy="2583199"/>
          </a:xfrm>
          <a:prstGeom prst="blockArc">
            <a:avLst>
              <a:gd name="adj1" fmla="val 10800000"/>
              <a:gd name="adj2" fmla="val 2"/>
              <a:gd name="adj3" fmla="val 20207"/>
            </a:avLst>
          </a:prstGeom>
          <a:solidFill>
            <a:srgbClr val="FFE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484" name="TextBox 483">
            <a:extLst>
              <a:ext uri="{FF2B5EF4-FFF2-40B4-BE49-F238E27FC236}">
                <a16:creationId xmlns:a16="http://schemas.microsoft.com/office/drawing/2014/main" id="{0DFC828C-D44C-90EF-8DFB-969D34DE2050}"/>
              </a:ext>
            </a:extLst>
          </p:cNvPr>
          <p:cNvSpPr txBox="1"/>
          <p:nvPr/>
        </p:nvSpPr>
        <p:spPr>
          <a:xfrm>
            <a:off x="1290985" y="1400090"/>
            <a:ext cx="9373033" cy="3907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The problem we're looking into is predicting the factors effecting video game ranking.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The ranking of a game can have a significant impact on its success, as players frequently use these rankings to decide which games to buy and play.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Bahnschrift" panose="020B0502040204020203" pitchFamily="34" charset="0"/>
              </a:rPr>
              <a:t>The target client for this project is the video game industry, specifically game developers, publishers, and marketers.</a:t>
            </a:r>
          </a:p>
        </p:txBody>
      </p:sp>
      <p:sp>
        <p:nvSpPr>
          <p:cNvPr id="485" name="Freeform: Shape 484">
            <a:extLst>
              <a:ext uri="{FF2B5EF4-FFF2-40B4-BE49-F238E27FC236}">
                <a16:creationId xmlns:a16="http://schemas.microsoft.com/office/drawing/2014/main" id="{FCB3B931-97FA-6B3D-8BCF-86C841E65D77}"/>
              </a:ext>
            </a:extLst>
          </p:cNvPr>
          <p:cNvSpPr/>
          <p:nvPr/>
        </p:nvSpPr>
        <p:spPr>
          <a:xfrm>
            <a:off x="1824385" y="5649731"/>
            <a:ext cx="789896" cy="805887"/>
          </a:xfrm>
          <a:custGeom>
            <a:avLst/>
            <a:gdLst>
              <a:gd name="connsiteX0" fmla="*/ 0 w 754137"/>
              <a:gd name="connsiteY0" fmla="*/ 0 h 769404"/>
              <a:gd name="connsiteX1" fmla="*/ 754138 w 754137"/>
              <a:gd name="connsiteY1" fmla="*/ 0 h 769404"/>
              <a:gd name="connsiteX2" fmla="*/ 754138 w 754137"/>
              <a:gd name="connsiteY2" fmla="*/ 769405 h 769404"/>
              <a:gd name="connsiteX3" fmla="*/ 0 w 754137"/>
              <a:gd name="connsiteY3" fmla="*/ 769405 h 769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137" h="769404">
                <a:moveTo>
                  <a:pt x="0" y="0"/>
                </a:moveTo>
                <a:lnTo>
                  <a:pt x="754138" y="0"/>
                </a:lnTo>
                <a:lnTo>
                  <a:pt x="754138" y="769405"/>
                </a:lnTo>
                <a:lnTo>
                  <a:pt x="0" y="769405"/>
                </a:lnTo>
                <a:close/>
              </a:path>
            </a:pathLst>
          </a:custGeom>
          <a:solidFill>
            <a:srgbClr val="FFEF24"/>
          </a:solidFill>
          <a:ln w="6054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249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9157D2"/>
            </a:gs>
            <a:gs pos="80000">
              <a:srgbClr val="6600CC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>
            <a:off x="716806" y="417267"/>
            <a:ext cx="347723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000" b="1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P</a:t>
            </a:r>
            <a:r>
              <a:rPr lang="en-IN" sz="4000" b="1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revious </a:t>
            </a:r>
          </a:p>
          <a:p>
            <a:pPr algn="l"/>
            <a:r>
              <a:rPr lang="en-IN" sz="4000" b="1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Work</a:t>
            </a:r>
            <a:endParaRPr lang="en-IN" sz="4000" b="1" spc="0" baseline="0" dirty="0">
              <a:solidFill>
                <a:schemeClr val="bg1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59ABB7-7C33-01A8-A311-C16CD0FA8AA7}"/>
              </a:ext>
            </a:extLst>
          </p:cNvPr>
          <p:cNvSpPr txBox="1"/>
          <p:nvPr/>
        </p:nvSpPr>
        <p:spPr>
          <a:xfrm>
            <a:off x="716806" y="1996324"/>
            <a:ext cx="3778994" cy="3372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b="0" i="0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These following studies used a variety of methods, including machine learning algorithms, neural networks, and hierarchical Bayesian models to predict video game ranking. However, there is still a need for further research and improvement in this area.</a:t>
            </a:r>
            <a:endParaRPr lang="en-IN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Block Arc 6">
            <a:extLst>
              <a:ext uri="{FF2B5EF4-FFF2-40B4-BE49-F238E27FC236}">
                <a16:creationId xmlns:a16="http://schemas.microsoft.com/office/drawing/2014/main" id="{B9099C23-AA5B-08B3-B6CB-46C4190AEFD5}"/>
              </a:ext>
            </a:extLst>
          </p:cNvPr>
          <p:cNvSpPr/>
          <p:nvPr/>
        </p:nvSpPr>
        <p:spPr>
          <a:xfrm rot="16200000" flipH="1">
            <a:off x="8831514" y="68514"/>
            <a:ext cx="6720971" cy="6720971"/>
          </a:xfrm>
          <a:prstGeom prst="blockArc">
            <a:avLst>
              <a:gd name="adj1" fmla="val 10800000"/>
              <a:gd name="adj2" fmla="val 2"/>
              <a:gd name="adj3" fmla="val 20207"/>
            </a:avLst>
          </a:prstGeom>
          <a:solidFill>
            <a:srgbClr val="FFE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0" name="Graphic 492">
            <a:extLst>
              <a:ext uri="{FF2B5EF4-FFF2-40B4-BE49-F238E27FC236}">
                <a16:creationId xmlns:a16="http://schemas.microsoft.com/office/drawing/2014/main" id="{02417C44-B5C2-B8B4-40BE-F5ED6C909F69}"/>
              </a:ext>
            </a:extLst>
          </p:cNvPr>
          <p:cNvSpPr/>
          <p:nvPr/>
        </p:nvSpPr>
        <p:spPr>
          <a:xfrm rot="6753047">
            <a:off x="4125348" y="4877338"/>
            <a:ext cx="2602892" cy="1164608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noFill/>
          <a:ln w="9525" cap="flat">
            <a:solidFill>
              <a:srgbClr val="FFEF24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pic>
        <p:nvPicPr>
          <p:cNvPr id="12" name="Picture 11" descr="A computer with a blank screen&#10;&#10;Description automatically generated with medium confidence">
            <a:extLst>
              <a:ext uri="{FF2B5EF4-FFF2-40B4-BE49-F238E27FC236}">
                <a16:creationId xmlns:a16="http://schemas.microsoft.com/office/drawing/2014/main" id="{5547B5E9-E82B-D1E1-6033-18FC254EA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248" y="2092508"/>
            <a:ext cx="5590190" cy="3524250"/>
          </a:xfrm>
          <a:prstGeom prst="rect">
            <a:avLst/>
          </a:prstGeom>
          <a:effectLst>
            <a:outerShdw blurRad="152400" dist="317500" dir="5400000" sx="75000" sy="75000" rotWithShape="0">
              <a:prstClr val="black">
                <a:alpha val="26000"/>
              </a:prstClr>
            </a:outerShdw>
          </a:effectLst>
        </p:spPr>
      </p:pic>
      <p:pic>
        <p:nvPicPr>
          <p:cNvPr id="17" name="Picture Placeholder 16" descr="A picture containing text, person, nature&#10;&#10;Description automatically generated">
            <a:extLst>
              <a:ext uri="{FF2B5EF4-FFF2-40B4-BE49-F238E27FC236}">
                <a16:creationId xmlns:a16="http://schemas.microsoft.com/office/drawing/2014/main" id="{020661C4-5380-954E-77BF-7832B99B42C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9" b="3299"/>
          <a:stretch>
            <a:fillRect/>
          </a:stretch>
        </p:blipFill>
        <p:spPr>
          <a:xfrm>
            <a:off x="5972118" y="2250141"/>
            <a:ext cx="4198449" cy="2645675"/>
          </a:xfrm>
        </p:spPr>
      </p:pic>
    </p:spTree>
    <p:extLst>
      <p:ext uri="{BB962C8B-B14F-4D97-AF65-F5344CB8AC3E}">
        <p14:creationId xmlns:p14="http://schemas.microsoft.com/office/powerpoint/2010/main" val="3563072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2F8130-4C28-C0BB-3F76-5E91F613D607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>
            <a:off x="1748268" y="408656"/>
            <a:ext cx="7064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P</a:t>
            </a:r>
            <a:r>
              <a:rPr lang="en-IN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revious Work</a:t>
            </a:r>
          </a:p>
        </p:txBody>
      </p:sp>
      <p:sp>
        <p:nvSpPr>
          <p:cNvPr id="19" name="Graphic 492">
            <a:extLst>
              <a:ext uri="{FF2B5EF4-FFF2-40B4-BE49-F238E27FC236}">
                <a16:creationId xmlns:a16="http://schemas.microsoft.com/office/drawing/2014/main" id="{92FD4B28-5752-EAED-1C12-4C697AEF7EF4}"/>
              </a:ext>
            </a:extLst>
          </p:cNvPr>
          <p:cNvSpPr/>
          <p:nvPr/>
        </p:nvSpPr>
        <p:spPr>
          <a:xfrm rot="10800000">
            <a:off x="-5021" y="278150"/>
            <a:ext cx="1894209" cy="847523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solidFill>
            <a:srgbClr val="FFEF2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F5CAB0E-664C-4504-E031-ADE25B00F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8323118"/>
              </p:ext>
            </p:extLst>
          </p:nvPr>
        </p:nvGraphicFramePr>
        <p:xfrm>
          <a:off x="358588" y="1586753"/>
          <a:ext cx="11338560" cy="4767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8430">
                  <a:extLst>
                    <a:ext uri="{9D8B030D-6E8A-4147-A177-3AD203B41FA5}">
                      <a16:colId xmlns:a16="http://schemas.microsoft.com/office/drawing/2014/main" val="1401607662"/>
                    </a:ext>
                  </a:extLst>
                </a:gridCol>
                <a:gridCol w="3030610">
                  <a:extLst>
                    <a:ext uri="{9D8B030D-6E8A-4147-A177-3AD203B41FA5}">
                      <a16:colId xmlns:a16="http://schemas.microsoft.com/office/drawing/2014/main" val="355727413"/>
                    </a:ext>
                  </a:extLst>
                </a:gridCol>
                <a:gridCol w="3779520">
                  <a:extLst>
                    <a:ext uri="{9D8B030D-6E8A-4147-A177-3AD203B41FA5}">
                      <a16:colId xmlns:a16="http://schemas.microsoft.com/office/drawing/2014/main" val="2578692047"/>
                    </a:ext>
                  </a:extLst>
                </a:gridCol>
              </a:tblGrid>
              <a:tr h="82820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Project Title and Author(s)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Methodology Used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Results and Conclusions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765455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the Popularity of Online Games (H. Kim et al., 2014)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Multiple linear regression, clustering analysis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game genre, gameplay features, and player reviews were significant predictors of game popularity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418943"/>
                  </a:ext>
                </a:extLst>
              </a:tr>
              <a:tr h="1129594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Steam's Best Sellers (D. Zhao et al., 2018)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Machine learning algorithms (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XGBoost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, Random Forest, K-Nearest Neighbor)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user reviews, game price, and release date were the most important features for predicting game success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26404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the success of video games: A machine learning approach (D. P.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Tenório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 et al., 2019)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Multiple linear regression, decision tree, random forest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game genre, release date, and user reviews were important predictors of game success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6776257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the success of video games with neural networks (A. Chiarini et al., 2019)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Artificial neural networks (ANNs)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Achieved high accuracy in predicting game sales using a combination of game features and sales history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7820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950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2F8130-4C28-C0BB-3F76-5E91F613D607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>
            <a:off x="1748268" y="408656"/>
            <a:ext cx="7064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P</a:t>
            </a:r>
            <a:r>
              <a:rPr lang="en-IN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revious Work</a:t>
            </a:r>
          </a:p>
        </p:txBody>
      </p:sp>
      <p:sp>
        <p:nvSpPr>
          <p:cNvPr id="19" name="Graphic 492">
            <a:extLst>
              <a:ext uri="{FF2B5EF4-FFF2-40B4-BE49-F238E27FC236}">
                <a16:creationId xmlns:a16="http://schemas.microsoft.com/office/drawing/2014/main" id="{92FD4B28-5752-EAED-1C12-4C697AEF7EF4}"/>
              </a:ext>
            </a:extLst>
          </p:cNvPr>
          <p:cNvSpPr/>
          <p:nvPr/>
        </p:nvSpPr>
        <p:spPr>
          <a:xfrm rot="10800000">
            <a:off x="-5021" y="278150"/>
            <a:ext cx="1894209" cy="847523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solidFill>
            <a:srgbClr val="FFEF2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F5CAB0E-664C-4504-E031-ADE25B00F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8071598"/>
              </p:ext>
            </p:extLst>
          </p:nvPr>
        </p:nvGraphicFramePr>
        <p:xfrm>
          <a:off x="358588" y="1586753"/>
          <a:ext cx="11338560" cy="4572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28430">
                  <a:extLst>
                    <a:ext uri="{9D8B030D-6E8A-4147-A177-3AD203B41FA5}">
                      <a16:colId xmlns:a16="http://schemas.microsoft.com/office/drawing/2014/main" val="1401607662"/>
                    </a:ext>
                  </a:extLst>
                </a:gridCol>
                <a:gridCol w="3030610">
                  <a:extLst>
                    <a:ext uri="{9D8B030D-6E8A-4147-A177-3AD203B41FA5}">
                      <a16:colId xmlns:a16="http://schemas.microsoft.com/office/drawing/2014/main" val="355727413"/>
                    </a:ext>
                  </a:extLst>
                </a:gridCol>
                <a:gridCol w="3779520">
                  <a:extLst>
                    <a:ext uri="{9D8B030D-6E8A-4147-A177-3AD203B41FA5}">
                      <a16:colId xmlns:a16="http://schemas.microsoft.com/office/drawing/2014/main" val="2578692047"/>
                    </a:ext>
                  </a:extLst>
                </a:gridCol>
              </a:tblGrid>
              <a:tr h="82820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Project Title and Author(s)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Methodology Used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Results and Conclusions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5765455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Steam Game Popularity using Machine Learning Techniques (A.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Ahmeti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 et al., 2019)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Machine learning algorithms (Random Forest, XGBoost, Decision Tree)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user reviews and game length were the most important predictors of game popularity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55418943"/>
                  </a:ext>
                </a:extLst>
              </a:tr>
              <a:tr h="11295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Success on the Steam Platform: A Study of Indie Games (J.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Hallén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 and M.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Göransson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, 2020)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Multiple regression analysis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user reviews, game price, and game length were the most important predictors of success for indie games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26404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Predicting video game success: A hierarchical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bayesian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 approach (M. Ovchinnikov and R.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Sundali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, 2020)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Hierarchical Bayesian model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game genre and user reviews were important predictors of game success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6776257"/>
                  </a:ext>
                </a:extLst>
              </a:tr>
              <a:tr h="87140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Game Rank Prediction with Machine Learning Techniques (Y. Zhao et al., 2020)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Machine learning algorithms (Random Forest, 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XGBoost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, K-Nearest Neighbor)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Found that user reviews and game length were the most important predictors of game ranking on Steam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7820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424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2F8130-4C28-C0BB-3F76-5E91F613D607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>
            <a:off x="699399" y="1725852"/>
            <a:ext cx="297228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D</a:t>
            </a:r>
            <a:r>
              <a:rPr lang="en-IN" sz="4400" b="1" spc="0" baseline="0" dirty="0" err="1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ata</a:t>
            </a:r>
            <a:endParaRPr lang="en-IN" sz="4400" b="1" dirty="0">
              <a:solidFill>
                <a:schemeClr val="bg1"/>
              </a:solidFill>
              <a:latin typeface="MonumentExtended-Ultrabold"/>
              <a:sym typeface="MonumentExtended-Ultrabold"/>
              <a:rtl val="0"/>
            </a:endParaRPr>
          </a:p>
          <a:p>
            <a:pPr algn="l"/>
            <a:r>
              <a:rPr lang="en-IN" sz="4400" b="1" spc="0" baseline="0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Source</a:t>
            </a:r>
          </a:p>
        </p:txBody>
      </p:sp>
      <p:sp>
        <p:nvSpPr>
          <p:cNvPr id="18" name="Block Arc 17">
            <a:extLst>
              <a:ext uri="{FF2B5EF4-FFF2-40B4-BE49-F238E27FC236}">
                <a16:creationId xmlns:a16="http://schemas.microsoft.com/office/drawing/2014/main" id="{15B511EF-D295-288F-A8B4-2406C43B9D9A}"/>
              </a:ext>
            </a:extLst>
          </p:cNvPr>
          <p:cNvSpPr/>
          <p:nvPr/>
        </p:nvSpPr>
        <p:spPr>
          <a:xfrm rot="10800000" flipH="1">
            <a:off x="0" y="-1364242"/>
            <a:ext cx="2728483" cy="2728483"/>
          </a:xfrm>
          <a:prstGeom prst="blockArc">
            <a:avLst>
              <a:gd name="adj1" fmla="val 10800000"/>
              <a:gd name="adj2" fmla="val 2"/>
              <a:gd name="adj3" fmla="val 20207"/>
            </a:avLst>
          </a:prstGeom>
          <a:solidFill>
            <a:srgbClr val="FFE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9" name="Graphic 492">
            <a:extLst>
              <a:ext uri="{FF2B5EF4-FFF2-40B4-BE49-F238E27FC236}">
                <a16:creationId xmlns:a16="http://schemas.microsoft.com/office/drawing/2014/main" id="{92FD4B28-5752-EAED-1C12-4C697AEF7EF4}"/>
              </a:ext>
            </a:extLst>
          </p:cNvPr>
          <p:cNvSpPr/>
          <p:nvPr/>
        </p:nvSpPr>
        <p:spPr>
          <a:xfrm rot="10800000">
            <a:off x="10240925" y="5650535"/>
            <a:ext cx="1894209" cy="847523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solidFill>
            <a:srgbClr val="FFEF2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B9B880B-BCD4-6448-41AB-67D9EF46BA9B}"/>
              </a:ext>
            </a:extLst>
          </p:cNvPr>
          <p:cNvSpPr/>
          <p:nvPr/>
        </p:nvSpPr>
        <p:spPr>
          <a:xfrm>
            <a:off x="817885" y="5519655"/>
            <a:ext cx="525137" cy="535768"/>
          </a:xfrm>
          <a:custGeom>
            <a:avLst/>
            <a:gdLst>
              <a:gd name="connsiteX0" fmla="*/ 0 w 754137"/>
              <a:gd name="connsiteY0" fmla="*/ 0 h 769404"/>
              <a:gd name="connsiteX1" fmla="*/ 754138 w 754137"/>
              <a:gd name="connsiteY1" fmla="*/ 0 h 769404"/>
              <a:gd name="connsiteX2" fmla="*/ 754138 w 754137"/>
              <a:gd name="connsiteY2" fmla="*/ 769405 h 769404"/>
              <a:gd name="connsiteX3" fmla="*/ 0 w 754137"/>
              <a:gd name="connsiteY3" fmla="*/ 769405 h 7694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137" h="769404">
                <a:moveTo>
                  <a:pt x="0" y="0"/>
                </a:moveTo>
                <a:lnTo>
                  <a:pt x="754138" y="0"/>
                </a:lnTo>
                <a:lnTo>
                  <a:pt x="754138" y="769405"/>
                </a:lnTo>
                <a:lnTo>
                  <a:pt x="0" y="769405"/>
                </a:lnTo>
                <a:close/>
              </a:path>
            </a:pathLst>
          </a:custGeom>
          <a:solidFill>
            <a:srgbClr val="FFEF24"/>
          </a:solidFill>
          <a:ln w="6054" cap="flat">
            <a:noFill/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2" name="Rectangle: Single Corner Snipped 1">
            <a:extLst>
              <a:ext uri="{FF2B5EF4-FFF2-40B4-BE49-F238E27FC236}">
                <a16:creationId xmlns:a16="http://schemas.microsoft.com/office/drawing/2014/main" id="{06768C07-1C4A-2FE1-E7DD-804160B21BF9}"/>
              </a:ext>
            </a:extLst>
          </p:cNvPr>
          <p:cNvSpPr/>
          <p:nvPr/>
        </p:nvSpPr>
        <p:spPr>
          <a:xfrm>
            <a:off x="3117508" y="3232388"/>
            <a:ext cx="2132094" cy="1446551"/>
          </a:xfrm>
          <a:prstGeom prst="snip1Rect">
            <a:avLst>
              <a:gd name="adj" fmla="val 46298"/>
            </a:avLst>
          </a:prstGeom>
          <a:solidFill>
            <a:srgbClr val="FFEF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1" name="Picture Placeholder 10" descr="A person wearing a mask&#10;&#10;Description automatically generated with medium confidence">
            <a:extLst>
              <a:ext uri="{FF2B5EF4-FFF2-40B4-BE49-F238E27FC236}">
                <a16:creationId xmlns:a16="http://schemas.microsoft.com/office/drawing/2014/main" id="{1EF86D37-99C5-A03F-BEB3-C1350CE975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83" b="27383"/>
          <a:stretch>
            <a:fillRect/>
          </a:stretch>
        </p:blipFill>
        <p:spPr/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31D5DA2-2D3C-58DF-91A5-D7CA5D449CB1}"/>
              </a:ext>
            </a:extLst>
          </p:cNvPr>
          <p:cNvSpPr txBox="1"/>
          <p:nvPr/>
        </p:nvSpPr>
        <p:spPr>
          <a:xfrm>
            <a:off x="5640712" y="920621"/>
            <a:ext cx="5046408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b="0" i="0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We plan to use data scraping to extract information on video games sales from some Japanese video games sites like </a:t>
            </a:r>
            <a:r>
              <a:rPr lang="en-US" sz="2800" dirty="0" err="1">
                <a:solidFill>
                  <a:schemeClr val="bg1"/>
                </a:solidFill>
                <a:latin typeface="Bahnschrift" panose="020B0502040204020203" pitchFamily="34" charset="0"/>
              </a:rPr>
              <a:t>Nintendolife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 and Perfectly Nintendo.</a:t>
            </a:r>
            <a:r>
              <a:rPr lang="en-US" sz="2800" b="0" i="0" dirty="0">
                <a:solidFill>
                  <a:schemeClr val="bg1"/>
                </a:solidFill>
                <a:effectLst/>
                <a:latin typeface="Bahnschrift" panose="020B0502040204020203" pitchFamily="34" charset="0"/>
              </a:rPr>
              <a:t> We are scraping the data from the sources using python. We are going to clean th</a:t>
            </a:r>
            <a:r>
              <a:rPr lang="en-US" sz="2800" dirty="0">
                <a:solidFill>
                  <a:schemeClr val="bg1"/>
                </a:solidFill>
                <a:latin typeface="Bahnschrift" panose="020B0502040204020203" pitchFamily="34" charset="0"/>
              </a:rPr>
              <a:t>e obtained dataset and remove duplicates.</a:t>
            </a:r>
            <a:endParaRPr lang="en-IN" sz="2800" b="1" spc="0" baseline="0" dirty="0">
              <a:solidFill>
                <a:schemeClr val="bg1"/>
              </a:solidFill>
              <a:latin typeface="Bahnschrift" panose="020B0502040204020203" pitchFamily="34" charset="0"/>
              <a:sym typeface="MonumentExtended-Ultrabold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1819231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42F8130-4C28-C0BB-3F76-5E91F613D607}"/>
              </a:ext>
            </a:extLst>
          </p:cNvPr>
          <p:cNvSpPr/>
          <p:nvPr/>
        </p:nvSpPr>
        <p:spPr>
          <a:xfrm>
            <a:off x="-5021" y="-1"/>
            <a:ext cx="12192000" cy="6858001"/>
          </a:xfrm>
          <a:prstGeom prst="rect">
            <a:avLst/>
          </a:prstGeom>
          <a:gradFill flip="none" rotWithShape="1">
            <a:gsLst>
              <a:gs pos="0">
                <a:srgbClr val="9157D2"/>
              </a:gs>
              <a:gs pos="77000">
                <a:srgbClr val="6600CC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        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>
            <a:off x="1748268" y="88287"/>
            <a:ext cx="70640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400" b="1" dirty="0">
                <a:solidFill>
                  <a:schemeClr val="bg1"/>
                </a:solidFill>
                <a:latin typeface="MonumentExtended-Ultrabold"/>
                <a:sym typeface="MonumentExtended-Ultrabold"/>
                <a:rtl val="0"/>
              </a:rPr>
              <a:t>Variables</a:t>
            </a:r>
            <a:endParaRPr lang="en-IN" sz="4400" b="1" spc="0" baseline="0" dirty="0">
              <a:solidFill>
                <a:schemeClr val="bg1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19" name="Graphic 492">
            <a:extLst>
              <a:ext uri="{FF2B5EF4-FFF2-40B4-BE49-F238E27FC236}">
                <a16:creationId xmlns:a16="http://schemas.microsoft.com/office/drawing/2014/main" id="{92FD4B28-5752-EAED-1C12-4C697AEF7EF4}"/>
              </a:ext>
            </a:extLst>
          </p:cNvPr>
          <p:cNvSpPr/>
          <p:nvPr/>
        </p:nvSpPr>
        <p:spPr>
          <a:xfrm rot="10800000">
            <a:off x="-5021" y="49247"/>
            <a:ext cx="1894209" cy="847523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solidFill>
            <a:srgbClr val="FFEF2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IN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3E07226-9AC5-5CFC-04F5-514D8ADAB8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5488122"/>
              </p:ext>
            </p:extLst>
          </p:nvPr>
        </p:nvGraphicFramePr>
        <p:xfrm>
          <a:off x="2046403" y="1272839"/>
          <a:ext cx="7778915" cy="5157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8180">
                  <a:extLst>
                    <a:ext uri="{9D8B030D-6E8A-4147-A177-3AD203B41FA5}">
                      <a16:colId xmlns:a16="http://schemas.microsoft.com/office/drawing/2014/main" val="3545899949"/>
                    </a:ext>
                  </a:extLst>
                </a:gridCol>
                <a:gridCol w="6270735">
                  <a:extLst>
                    <a:ext uri="{9D8B030D-6E8A-4147-A177-3AD203B41FA5}">
                      <a16:colId xmlns:a16="http://schemas.microsoft.com/office/drawing/2014/main" val="3319704837"/>
                    </a:ext>
                  </a:extLst>
                </a:gridCol>
              </a:tblGrid>
              <a:tr h="423800"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Variable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600" b="1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Description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4603567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Game Title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Title of the video game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3142247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Release Date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Date the game was released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9125556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Genre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Genre of the game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245204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Publisher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Publisher of the game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9003260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Price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Price of the game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0804401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User Reviews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User reviews and ratings for the game. Positive/Negative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3312578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Ranking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Ranking of the game on the platform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5883992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</a:t>
                      </a:r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latform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Platform on which the game is being played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948255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Game Length</a:t>
                      </a:r>
                      <a:endParaRPr lang="en-IN" sz="1600" b="0" i="0" u="none" strike="noStrike" dirty="0">
                        <a:solidFill>
                          <a:schemeClr val="bg1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Length of the total gameplay</a:t>
                      </a:r>
                      <a:endParaRPr lang="en-IN" sz="1600" b="0" i="0" u="none" strike="noStrike" dirty="0">
                        <a:solidFill>
                          <a:schemeClr val="bg1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846904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600" b="0" i="0" u="none" strike="noStrike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Gameplay Features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Key gameplay features such as multiplayer or open-world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3121786"/>
                  </a:ext>
                </a:extLst>
              </a:tr>
              <a:tr h="4238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Sequel</a:t>
                      </a:r>
                      <a:endParaRPr lang="en-IN" sz="1600" b="0" i="0" u="none" strike="noStrike" dirty="0">
                        <a:solidFill>
                          <a:schemeClr val="bg1"/>
                        </a:solidFill>
                        <a:effectLst/>
                        <a:latin typeface="Bahnschrift" panose="020B0502040204020203" pitchFamily="34" charset="0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Bahnschrift" panose="020B0502040204020203" pitchFamily="34" charset="0"/>
                        </a:rPr>
                        <a:t>States if the game is a sequel to another blockbuster game</a:t>
                      </a:r>
                    </a:p>
                  </a:txBody>
                  <a:tcPr marL="7620" marR="7620" marT="762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767991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249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77E0D157-FB37-C77A-4F18-F62E309B554A}"/>
              </a:ext>
            </a:extLst>
          </p:cNvPr>
          <p:cNvSpPr txBox="1"/>
          <p:nvPr/>
        </p:nvSpPr>
        <p:spPr>
          <a:xfrm rot="16200000">
            <a:off x="-1011332" y="3044280"/>
            <a:ext cx="39533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IN" sz="4400" b="1" dirty="0">
                <a:solidFill>
                  <a:srgbClr val="6600CC"/>
                </a:solidFill>
                <a:latin typeface="MonumentExtended-Ultrabold"/>
                <a:sym typeface="MonumentExtended-Ultrabold"/>
                <a:rtl val="0"/>
              </a:rPr>
              <a:t>Our </a:t>
            </a:r>
            <a:r>
              <a:rPr lang="en-IN" sz="4400" b="1" spc="0" baseline="0" dirty="0">
                <a:solidFill>
                  <a:srgbClr val="6600CC"/>
                </a:solidFill>
                <a:latin typeface="MonumentExtended-Ultrabold"/>
                <a:sym typeface="MonumentExtended-Ultrabold"/>
                <a:rtl val="0"/>
              </a:rPr>
              <a:t>Team</a:t>
            </a:r>
          </a:p>
        </p:txBody>
      </p:sp>
      <p:sp>
        <p:nvSpPr>
          <p:cNvPr id="40" name="Graphic 492">
            <a:extLst>
              <a:ext uri="{FF2B5EF4-FFF2-40B4-BE49-F238E27FC236}">
                <a16:creationId xmlns:a16="http://schemas.microsoft.com/office/drawing/2014/main" id="{D54C782B-230F-146E-11FB-45B85C7521B8}"/>
              </a:ext>
            </a:extLst>
          </p:cNvPr>
          <p:cNvSpPr/>
          <p:nvPr/>
        </p:nvSpPr>
        <p:spPr>
          <a:xfrm rot="10800000">
            <a:off x="312054" y="294804"/>
            <a:ext cx="1894209" cy="847523"/>
          </a:xfrm>
          <a:custGeom>
            <a:avLst/>
            <a:gdLst>
              <a:gd name="connsiteX0" fmla="*/ 4459880 w 7463492"/>
              <a:gd name="connsiteY0" fmla="*/ 3339188 h 3339378"/>
              <a:gd name="connsiteX1" fmla="*/ 4351580 w 7463492"/>
              <a:gd name="connsiteY1" fmla="*/ 3326710 h 3339378"/>
              <a:gd name="connsiteX2" fmla="*/ 4266713 w 7463492"/>
              <a:gd name="connsiteY2" fmla="*/ 3287372 h 3339378"/>
              <a:gd name="connsiteX3" fmla="*/ 4161937 w 7463492"/>
              <a:gd name="connsiteY3" fmla="*/ 3225174 h 3339378"/>
              <a:gd name="connsiteX4" fmla="*/ 4014681 w 7463492"/>
              <a:gd name="connsiteY4" fmla="*/ 3126685 h 3339378"/>
              <a:gd name="connsiteX5" fmla="*/ 3922479 w 7463492"/>
              <a:gd name="connsiteY5" fmla="*/ 3031911 h 3339378"/>
              <a:gd name="connsiteX6" fmla="*/ 3571102 w 7463492"/>
              <a:gd name="connsiteY6" fmla="*/ 2732826 h 3339378"/>
              <a:gd name="connsiteX7" fmla="*/ 3320785 w 7463492"/>
              <a:gd name="connsiteY7" fmla="*/ 2478985 h 3339378"/>
              <a:gd name="connsiteX8" fmla="*/ 3213342 w 7463492"/>
              <a:gd name="connsiteY8" fmla="*/ 2385354 h 3339378"/>
              <a:gd name="connsiteX9" fmla="*/ 3045417 w 7463492"/>
              <a:gd name="connsiteY9" fmla="*/ 2154659 h 3339378"/>
              <a:gd name="connsiteX10" fmla="*/ 2966836 w 7463492"/>
              <a:gd name="connsiteY10" fmla="*/ 2064362 h 3339378"/>
              <a:gd name="connsiteX11" fmla="*/ 2949881 w 7463492"/>
              <a:gd name="connsiteY11" fmla="*/ 2077887 h 3339378"/>
              <a:gd name="connsiteX12" fmla="*/ 3008555 w 7463492"/>
              <a:gd name="connsiteY12" fmla="*/ 2175424 h 3339378"/>
              <a:gd name="connsiteX13" fmla="*/ 3000554 w 7463492"/>
              <a:gd name="connsiteY13" fmla="*/ 2183234 h 3339378"/>
              <a:gd name="connsiteX14" fmla="*/ 2512969 w 7463492"/>
              <a:gd name="connsiteY14" fmla="*/ 1678409 h 3339378"/>
              <a:gd name="connsiteX15" fmla="*/ 2507349 w 7463492"/>
              <a:gd name="connsiteY15" fmla="*/ 1685743 h 3339378"/>
              <a:gd name="connsiteX16" fmla="*/ 2525352 w 7463492"/>
              <a:gd name="connsiteY16" fmla="*/ 1889769 h 3339378"/>
              <a:gd name="connsiteX17" fmla="*/ 2312468 w 7463492"/>
              <a:gd name="connsiteY17" fmla="*/ 2470603 h 3339378"/>
              <a:gd name="connsiteX18" fmla="*/ 2108347 w 7463492"/>
              <a:gd name="connsiteY18" fmla="*/ 2661580 h 3339378"/>
              <a:gd name="connsiteX19" fmla="*/ 2092631 w 7463492"/>
              <a:gd name="connsiteY19" fmla="*/ 2671962 h 3339378"/>
              <a:gd name="connsiteX20" fmla="*/ 1707345 w 7463492"/>
              <a:gd name="connsiteY20" fmla="*/ 2741780 h 3339378"/>
              <a:gd name="connsiteX21" fmla="*/ 1552278 w 7463492"/>
              <a:gd name="connsiteY21" fmla="*/ 2722444 h 3339378"/>
              <a:gd name="connsiteX22" fmla="*/ 1308533 w 7463492"/>
              <a:gd name="connsiteY22" fmla="*/ 2611097 h 3339378"/>
              <a:gd name="connsiteX23" fmla="*/ 881432 w 7463492"/>
              <a:gd name="connsiteY23" fmla="*/ 2220191 h 3339378"/>
              <a:gd name="connsiteX24" fmla="*/ 183345 w 7463492"/>
              <a:gd name="connsiteY24" fmla="*/ 1395707 h 3339378"/>
              <a:gd name="connsiteX25" fmla="*/ 156103 w 7463492"/>
              <a:gd name="connsiteY25" fmla="*/ 1321602 h 3339378"/>
              <a:gd name="connsiteX26" fmla="*/ 63520 w 7463492"/>
              <a:gd name="connsiteY26" fmla="*/ 1206350 h 3339378"/>
              <a:gd name="connsiteX27" fmla="*/ 5703 w 7463492"/>
              <a:gd name="connsiteY27" fmla="*/ 1162725 h 3339378"/>
              <a:gd name="connsiteX28" fmla="*/ 12847 w 7463492"/>
              <a:gd name="connsiteY28" fmla="*/ 1151581 h 3339378"/>
              <a:gd name="connsiteX29" fmla="*/ 40565 w 7463492"/>
              <a:gd name="connsiteY29" fmla="*/ 1154058 h 3339378"/>
              <a:gd name="connsiteX30" fmla="*/ 35993 w 7463492"/>
              <a:gd name="connsiteY30" fmla="*/ 1135008 h 3339378"/>
              <a:gd name="connsiteX31" fmla="*/ 57424 w 7463492"/>
              <a:gd name="connsiteY31" fmla="*/ 874594 h 3339378"/>
              <a:gd name="connsiteX32" fmla="*/ 241923 w 7463492"/>
              <a:gd name="connsiteY32" fmla="*/ 692571 h 3339378"/>
              <a:gd name="connsiteX33" fmla="*/ 678549 w 7463492"/>
              <a:gd name="connsiteY33" fmla="*/ 452732 h 3339378"/>
              <a:gd name="connsiteX34" fmla="*/ 731127 w 7463492"/>
              <a:gd name="connsiteY34" fmla="*/ 480164 h 3339378"/>
              <a:gd name="connsiteX35" fmla="*/ 849237 w 7463492"/>
              <a:gd name="connsiteY35" fmla="*/ 700287 h 3339378"/>
              <a:gd name="connsiteX36" fmla="*/ 1073265 w 7463492"/>
              <a:gd name="connsiteY36" fmla="*/ 990037 h 3339378"/>
              <a:gd name="connsiteX37" fmla="*/ 1325868 w 7463492"/>
              <a:gd name="connsiteY37" fmla="*/ 1285217 h 3339378"/>
              <a:gd name="connsiteX38" fmla="*/ 1446360 w 7463492"/>
              <a:gd name="connsiteY38" fmla="*/ 1352273 h 3339378"/>
              <a:gd name="connsiteX39" fmla="*/ 1465410 w 7463492"/>
              <a:gd name="connsiteY39" fmla="*/ 1306267 h 3339378"/>
              <a:gd name="connsiteX40" fmla="*/ 1489508 w 7463492"/>
              <a:gd name="connsiteY40" fmla="*/ 1364084 h 3339378"/>
              <a:gd name="connsiteX41" fmla="*/ 1571137 w 7463492"/>
              <a:gd name="connsiteY41" fmla="*/ 1257690 h 3339378"/>
              <a:gd name="connsiteX42" fmla="*/ 1740968 w 7463492"/>
              <a:gd name="connsiteY42" fmla="*/ 831922 h 3339378"/>
              <a:gd name="connsiteX43" fmla="*/ 1938802 w 7463492"/>
              <a:gd name="connsiteY43" fmla="*/ 523884 h 3339378"/>
              <a:gd name="connsiteX44" fmla="*/ 2436388 w 7463492"/>
              <a:gd name="connsiteY44" fmla="*/ 306142 h 3339378"/>
              <a:gd name="connsiteX45" fmla="*/ 2881396 w 7463492"/>
              <a:gd name="connsiteY45" fmla="*/ 523026 h 3339378"/>
              <a:gd name="connsiteX46" fmla="*/ 3751410 w 7463492"/>
              <a:gd name="connsiteY46" fmla="*/ 1443618 h 3339378"/>
              <a:gd name="connsiteX47" fmla="*/ 3941624 w 7463492"/>
              <a:gd name="connsiteY47" fmla="*/ 1623545 h 3339378"/>
              <a:gd name="connsiteX48" fmla="*/ 4114027 w 7463492"/>
              <a:gd name="connsiteY48" fmla="*/ 1759752 h 3339378"/>
              <a:gd name="connsiteX49" fmla="*/ 4273761 w 7463492"/>
              <a:gd name="connsiteY49" fmla="*/ 1884149 h 3339378"/>
              <a:gd name="connsiteX50" fmla="*/ 4420351 w 7463492"/>
              <a:gd name="connsiteY50" fmla="*/ 1446856 h 3339378"/>
              <a:gd name="connsiteX51" fmla="*/ 4709625 w 7463492"/>
              <a:gd name="connsiteY51" fmla="*/ 616562 h 3339378"/>
              <a:gd name="connsiteX52" fmla="*/ 5002995 w 7463492"/>
              <a:gd name="connsiteY52" fmla="*/ 185079 h 3339378"/>
              <a:gd name="connsiteX53" fmla="*/ 5916443 w 7463492"/>
              <a:gd name="connsiteY53" fmla="*/ 109356 h 3339378"/>
              <a:gd name="connsiteX54" fmla="*/ 6429459 w 7463492"/>
              <a:gd name="connsiteY54" fmla="*/ 444731 h 3339378"/>
              <a:gd name="connsiteX55" fmla="*/ 6527471 w 7463492"/>
              <a:gd name="connsiteY55" fmla="*/ 500833 h 3339378"/>
              <a:gd name="connsiteX56" fmla="*/ 6569286 w 7463492"/>
              <a:gd name="connsiteY56" fmla="*/ 530265 h 3339378"/>
              <a:gd name="connsiteX57" fmla="*/ 6734735 w 7463492"/>
              <a:gd name="connsiteY57" fmla="*/ 679522 h 3339378"/>
              <a:gd name="connsiteX58" fmla="*/ 6854274 w 7463492"/>
              <a:gd name="connsiteY58" fmla="*/ 763723 h 3339378"/>
              <a:gd name="connsiteX59" fmla="*/ 6924664 w 7463492"/>
              <a:gd name="connsiteY59" fmla="*/ 847638 h 3339378"/>
              <a:gd name="connsiteX60" fmla="*/ 7028486 w 7463492"/>
              <a:gd name="connsiteY60" fmla="*/ 937745 h 3339378"/>
              <a:gd name="connsiteX61" fmla="*/ 7201841 w 7463492"/>
              <a:gd name="connsiteY61" fmla="*/ 1104337 h 3339378"/>
              <a:gd name="connsiteX62" fmla="*/ 7308807 w 7463492"/>
              <a:gd name="connsiteY62" fmla="*/ 1197111 h 3339378"/>
              <a:gd name="connsiteX63" fmla="*/ 7340239 w 7463492"/>
              <a:gd name="connsiteY63" fmla="*/ 1266929 h 3339378"/>
              <a:gd name="connsiteX64" fmla="*/ 7361290 w 7463492"/>
              <a:gd name="connsiteY64" fmla="*/ 1298266 h 3339378"/>
              <a:gd name="connsiteX65" fmla="*/ 7410629 w 7463492"/>
              <a:gd name="connsiteY65" fmla="*/ 1355988 h 3339378"/>
              <a:gd name="connsiteX66" fmla="*/ 7345287 w 7463492"/>
              <a:gd name="connsiteY66" fmla="*/ 1314078 h 3339378"/>
              <a:gd name="connsiteX67" fmla="*/ 7463493 w 7463492"/>
              <a:gd name="connsiteY67" fmla="*/ 1416948 h 3339378"/>
              <a:gd name="connsiteX68" fmla="*/ 7453110 w 7463492"/>
              <a:gd name="connsiteY68" fmla="*/ 1433521 h 3339378"/>
              <a:gd name="connsiteX69" fmla="*/ 7295567 w 7463492"/>
              <a:gd name="connsiteY69" fmla="*/ 1509531 h 3339378"/>
              <a:gd name="connsiteX70" fmla="*/ 6632056 w 7463492"/>
              <a:gd name="connsiteY70" fmla="*/ 1830237 h 3339378"/>
              <a:gd name="connsiteX71" fmla="*/ 6573001 w 7463492"/>
              <a:gd name="connsiteY71" fmla="*/ 1823951 h 3339378"/>
              <a:gd name="connsiteX72" fmla="*/ 6483085 w 7463492"/>
              <a:gd name="connsiteY72" fmla="*/ 1739083 h 3339378"/>
              <a:gd name="connsiteX73" fmla="*/ 6250770 w 7463492"/>
              <a:gd name="connsiteY73" fmla="*/ 1571062 h 3339378"/>
              <a:gd name="connsiteX74" fmla="*/ 6218480 w 7463492"/>
              <a:gd name="connsiteY74" fmla="*/ 1543821 h 3339378"/>
              <a:gd name="connsiteX75" fmla="*/ 6248293 w 7463492"/>
              <a:gd name="connsiteY75" fmla="*/ 1548583 h 3339378"/>
              <a:gd name="connsiteX76" fmla="*/ 6248579 w 7463492"/>
              <a:gd name="connsiteY76" fmla="*/ 1539153 h 3339378"/>
              <a:gd name="connsiteX77" fmla="*/ 5840623 w 7463492"/>
              <a:gd name="connsiteY77" fmla="*/ 1188729 h 3339378"/>
              <a:gd name="connsiteX78" fmla="*/ 5784807 w 7463492"/>
              <a:gd name="connsiteY78" fmla="*/ 1173679 h 3339378"/>
              <a:gd name="connsiteX79" fmla="*/ 5738992 w 7463492"/>
              <a:gd name="connsiteY79" fmla="*/ 1152153 h 3339378"/>
              <a:gd name="connsiteX80" fmla="*/ 5717370 w 7463492"/>
              <a:gd name="connsiteY80" fmla="*/ 1213970 h 3339378"/>
              <a:gd name="connsiteX81" fmla="*/ 5690700 w 7463492"/>
              <a:gd name="connsiteY81" fmla="*/ 1145771 h 3339378"/>
              <a:gd name="connsiteX82" fmla="*/ 5564018 w 7463492"/>
              <a:gd name="connsiteY82" fmla="*/ 1135008 h 3339378"/>
              <a:gd name="connsiteX83" fmla="*/ 5527632 w 7463492"/>
              <a:gd name="connsiteY83" fmla="*/ 1211303 h 3339378"/>
              <a:gd name="connsiteX84" fmla="*/ 5336846 w 7463492"/>
              <a:gd name="connsiteY84" fmla="*/ 1768992 h 3339378"/>
              <a:gd name="connsiteX85" fmla="*/ 5324464 w 7463492"/>
              <a:gd name="connsiteY85" fmla="*/ 1798615 h 3339378"/>
              <a:gd name="connsiteX86" fmla="*/ 5265028 w 7463492"/>
              <a:gd name="connsiteY86" fmla="*/ 1734606 h 3339378"/>
              <a:gd name="connsiteX87" fmla="*/ 5254645 w 7463492"/>
              <a:gd name="connsiteY87" fmla="*/ 1820712 h 3339378"/>
              <a:gd name="connsiteX88" fmla="*/ 5302937 w 7463492"/>
              <a:gd name="connsiteY88" fmla="*/ 1788804 h 3339378"/>
              <a:gd name="connsiteX89" fmla="*/ 5265980 w 7463492"/>
              <a:gd name="connsiteY89" fmla="*/ 1972827 h 3339378"/>
              <a:gd name="connsiteX90" fmla="*/ 4977182 w 7463492"/>
              <a:gd name="connsiteY90" fmla="*/ 2928184 h 3339378"/>
              <a:gd name="connsiteX91" fmla="*/ 4754011 w 7463492"/>
              <a:gd name="connsiteY91" fmla="*/ 3266798 h 3339378"/>
              <a:gd name="connsiteX92" fmla="*/ 4708101 w 7463492"/>
              <a:gd name="connsiteY92" fmla="*/ 3296230 h 3339378"/>
              <a:gd name="connsiteX93" fmla="*/ 4676764 w 7463492"/>
              <a:gd name="connsiteY93" fmla="*/ 3273847 h 3339378"/>
              <a:gd name="connsiteX94" fmla="*/ 4576656 w 7463492"/>
              <a:gd name="connsiteY94" fmla="*/ 3302231 h 3339378"/>
              <a:gd name="connsiteX95" fmla="*/ 4545700 w 7463492"/>
              <a:gd name="connsiteY95" fmla="*/ 3339378 h 3339378"/>
              <a:gd name="connsiteX96" fmla="*/ 4459975 w 7463492"/>
              <a:gd name="connsiteY96" fmla="*/ 3339378 h 33393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7463492" h="3339378">
                <a:moveTo>
                  <a:pt x="4459880" y="3339188"/>
                </a:moveTo>
                <a:cubicBezTo>
                  <a:pt x="4423684" y="3335378"/>
                  <a:pt x="4386918" y="3334521"/>
                  <a:pt x="4351580" y="3326710"/>
                </a:cubicBezTo>
                <a:cubicBezTo>
                  <a:pt x="4321672" y="3320043"/>
                  <a:pt x="4291382" y="3320138"/>
                  <a:pt x="4266713" y="3287372"/>
                </a:cubicBezTo>
                <a:cubicBezTo>
                  <a:pt x="4243948" y="3257178"/>
                  <a:pt x="4209086" y="3235747"/>
                  <a:pt x="4161937" y="3225174"/>
                </a:cubicBezTo>
                <a:cubicBezTo>
                  <a:pt x="4108026" y="3213172"/>
                  <a:pt x="4060782" y="3164404"/>
                  <a:pt x="4014681" y="3126685"/>
                </a:cubicBezTo>
                <a:cubicBezTo>
                  <a:pt x="3980772" y="3098967"/>
                  <a:pt x="3955721" y="3060582"/>
                  <a:pt x="3922479" y="3031911"/>
                </a:cubicBezTo>
                <a:cubicBezTo>
                  <a:pt x="3805988" y="2931423"/>
                  <a:pt x="3684735" y="2836268"/>
                  <a:pt x="3571102" y="2732826"/>
                </a:cubicBezTo>
                <a:cubicBezTo>
                  <a:pt x="3483376" y="2653007"/>
                  <a:pt x="3404986" y="2562805"/>
                  <a:pt x="3320785" y="2478985"/>
                </a:cubicBezTo>
                <a:cubicBezTo>
                  <a:pt x="3287256" y="2445552"/>
                  <a:pt x="3248204" y="2417549"/>
                  <a:pt x="3213342" y="2385354"/>
                </a:cubicBezTo>
                <a:cubicBezTo>
                  <a:pt x="3142286" y="2319632"/>
                  <a:pt x="3086184" y="2243718"/>
                  <a:pt x="3045417" y="2154659"/>
                </a:cubicBezTo>
                <a:cubicBezTo>
                  <a:pt x="3029510" y="2119893"/>
                  <a:pt x="2993601" y="2094175"/>
                  <a:pt x="2966836" y="2064362"/>
                </a:cubicBezTo>
                <a:lnTo>
                  <a:pt x="2949881" y="2077887"/>
                </a:lnTo>
                <a:cubicBezTo>
                  <a:pt x="2969407" y="2110368"/>
                  <a:pt x="2989029" y="2142943"/>
                  <a:pt x="3008555" y="2175424"/>
                </a:cubicBezTo>
                <a:lnTo>
                  <a:pt x="3000554" y="2183234"/>
                </a:lnTo>
                <a:cubicBezTo>
                  <a:pt x="2838153" y="2015022"/>
                  <a:pt x="2675656" y="1846906"/>
                  <a:pt x="2512969" y="1678409"/>
                </a:cubicBezTo>
                <a:cubicBezTo>
                  <a:pt x="2510398" y="1681647"/>
                  <a:pt x="2506873" y="1685172"/>
                  <a:pt x="2507349" y="1685743"/>
                </a:cubicBezTo>
                <a:cubicBezTo>
                  <a:pt x="2554308" y="1750132"/>
                  <a:pt x="2532114" y="1821379"/>
                  <a:pt x="2525352" y="1889769"/>
                </a:cubicBezTo>
                <a:cubicBezTo>
                  <a:pt x="2504206" y="2101319"/>
                  <a:pt x="2450581" y="2303440"/>
                  <a:pt x="2312468" y="2470603"/>
                </a:cubicBezTo>
                <a:cubicBezTo>
                  <a:pt x="2253604" y="2541850"/>
                  <a:pt x="2177023" y="2598429"/>
                  <a:pt x="2108347" y="2661580"/>
                </a:cubicBezTo>
                <a:cubicBezTo>
                  <a:pt x="2103775" y="2665866"/>
                  <a:pt x="2098060" y="2671581"/>
                  <a:pt x="2092631" y="2671962"/>
                </a:cubicBezTo>
                <a:cubicBezTo>
                  <a:pt x="1961376" y="2679677"/>
                  <a:pt x="1842695" y="2756925"/>
                  <a:pt x="1707345" y="2741780"/>
                </a:cubicBezTo>
                <a:cubicBezTo>
                  <a:pt x="1655433" y="2735970"/>
                  <a:pt x="1600188" y="2739494"/>
                  <a:pt x="1552278" y="2722444"/>
                </a:cubicBezTo>
                <a:cubicBezTo>
                  <a:pt x="1468363" y="2692441"/>
                  <a:pt x="1384923" y="2656626"/>
                  <a:pt x="1308533" y="2611097"/>
                </a:cubicBezTo>
                <a:cubicBezTo>
                  <a:pt x="1139940" y="2510703"/>
                  <a:pt x="1016306" y="2358589"/>
                  <a:pt x="881432" y="2220191"/>
                </a:cubicBezTo>
                <a:cubicBezTo>
                  <a:pt x="629496" y="1961778"/>
                  <a:pt x="401848" y="1682600"/>
                  <a:pt x="183345" y="1395707"/>
                </a:cubicBezTo>
                <a:cubicBezTo>
                  <a:pt x="166390" y="1373418"/>
                  <a:pt x="164771" y="1344462"/>
                  <a:pt x="156103" y="1321602"/>
                </a:cubicBezTo>
                <a:cubicBezTo>
                  <a:pt x="139434" y="1277692"/>
                  <a:pt x="97524" y="1242736"/>
                  <a:pt x="63520" y="1206350"/>
                </a:cubicBezTo>
                <a:cubicBezTo>
                  <a:pt x="47232" y="1189014"/>
                  <a:pt x="25134" y="1177108"/>
                  <a:pt x="5703" y="1162725"/>
                </a:cubicBezTo>
                <a:lnTo>
                  <a:pt x="12847" y="1151581"/>
                </a:lnTo>
                <a:lnTo>
                  <a:pt x="40565" y="1154058"/>
                </a:lnTo>
                <a:cubicBezTo>
                  <a:pt x="38850" y="1146438"/>
                  <a:pt x="39041" y="1139580"/>
                  <a:pt x="35993" y="1135008"/>
                </a:cubicBezTo>
                <a:cubicBezTo>
                  <a:pt x="-28206" y="1042425"/>
                  <a:pt x="2560" y="951366"/>
                  <a:pt x="57424" y="874594"/>
                </a:cubicBezTo>
                <a:cubicBezTo>
                  <a:pt x="107240" y="804966"/>
                  <a:pt x="170200" y="737720"/>
                  <a:pt x="241923" y="692571"/>
                </a:cubicBezTo>
                <a:cubicBezTo>
                  <a:pt x="382131" y="604179"/>
                  <a:pt x="532531" y="531980"/>
                  <a:pt x="678549" y="452732"/>
                </a:cubicBezTo>
                <a:cubicBezTo>
                  <a:pt x="710649" y="435301"/>
                  <a:pt x="727603" y="448446"/>
                  <a:pt x="731127" y="480164"/>
                </a:cubicBezTo>
                <a:cubicBezTo>
                  <a:pt x="741129" y="569794"/>
                  <a:pt x="791230" y="634469"/>
                  <a:pt x="849237" y="700287"/>
                </a:cubicBezTo>
                <a:cubicBezTo>
                  <a:pt x="929724" y="791727"/>
                  <a:pt x="995922" y="895644"/>
                  <a:pt x="1073265" y="990037"/>
                </a:cubicBezTo>
                <a:cubicBezTo>
                  <a:pt x="1155371" y="1090240"/>
                  <a:pt x="1250145" y="1180728"/>
                  <a:pt x="1325868" y="1285217"/>
                </a:cubicBezTo>
                <a:cubicBezTo>
                  <a:pt x="1360254" y="1332556"/>
                  <a:pt x="1405783" y="1326365"/>
                  <a:pt x="1446360" y="1352273"/>
                </a:cubicBezTo>
                <a:cubicBezTo>
                  <a:pt x="1452932" y="1336366"/>
                  <a:pt x="1458456" y="1323031"/>
                  <a:pt x="1465410" y="1306267"/>
                </a:cubicBezTo>
                <a:cubicBezTo>
                  <a:pt x="1474173" y="1327317"/>
                  <a:pt x="1481888" y="1345891"/>
                  <a:pt x="1489508" y="1364084"/>
                </a:cubicBezTo>
                <a:cubicBezTo>
                  <a:pt x="1546944" y="1350082"/>
                  <a:pt x="1561136" y="1308363"/>
                  <a:pt x="1571137" y="1257690"/>
                </a:cubicBezTo>
                <a:cubicBezTo>
                  <a:pt x="1601046" y="1105575"/>
                  <a:pt x="1666959" y="966129"/>
                  <a:pt x="1740968" y="831922"/>
                </a:cubicBezTo>
                <a:cubicBezTo>
                  <a:pt x="1799833" y="725242"/>
                  <a:pt x="1866031" y="621515"/>
                  <a:pt x="1938802" y="523884"/>
                </a:cubicBezTo>
                <a:cubicBezTo>
                  <a:pt x="2061770" y="359101"/>
                  <a:pt x="2236839" y="298427"/>
                  <a:pt x="2436388" y="306142"/>
                </a:cubicBezTo>
                <a:cubicBezTo>
                  <a:pt x="2614982" y="313000"/>
                  <a:pt x="2759476" y="392343"/>
                  <a:pt x="2881396" y="523026"/>
                </a:cubicBezTo>
                <a:cubicBezTo>
                  <a:pt x="3169337" y="831827"/>
                  <a:pt x="3460231" y="1137865"/>
                  <a:pt x="3751410" y="1443618"/>
                </a:cubicBezTo>
                <a:cubicBezTo>
                  <a:pt x="3811513" y="1506768"/>
                  <a:pt x="3876473" y="1565538"/>
                  <a:pt x="3941624" y="1623545"/>
                </a:cubicBezTo>
                <a:cubicBezTo>
                  <a:pt x="3996679" y="1672694"/>
                  <a:pt x="4048590" y="1737178"/>
                  <a:pt x="4114027" y="1759752"/>
                </a:cubicBezTo>
                <a:cubicBezTo>
                  <a:pt x="4188798" y="1785661"/>
                  <a:pt x="4189750" y="1887483"/>
                  <a:pt x="4273761" y="1884149"/>
                </a:cubicBezTo>
                <a:cubicBezTo>
                  <a:pt x="4321767" y="1740798"/>
                  <a:pt x="4369868" y="1593351"/>
                  <a:pt x="4420351" y="1446856"/>
                </a:cubicBezTo>
                <a:cubicBezTo>
                  <a:pt x="4515886" y="1169774"/>
                  <a:pt x="4612184" y="892977"/>
                  <a:pt x="4709625" y="616562"/>
                </a:cubicBezTo>
                <a:cubicBezTo>
                  <a:pt x="4769251" y="447207"/>
                  <a:pt x="4862977" y="299665"/>
                  <a:pt x="5002995" y="185079"/>
                </a:cubicBezTo>
                <a:cubicBezTo>
                  <a:pt x="5263123" y="-27900"/>
                  <a:pt x="5616786" y="-62380"/>
                  <a:pt x="5916443" y="109356"/>
                </a:cubicBezTo>
                <a:cubicBezTo>
                  <a:pt x="6093417" y="210702"/>
                  <a:pt x="6258485" y="332717"/>
                  <a:pt x="6429459" y="444731"/>
                </a:cubicBezTo>
                <a:cubicBezTo>
                  <a:pt x="6460891" y="465305"/>
                  <a:pt x="6495086" y="481688"/>
                  <a:pt x="6527471" y="500833"/>
                </a:cubicBezTo>
                <a:cubicBezTo>
                  <a:pt x="6542140" y="509501"/>
                  <a:pt x="6556808" y="518835"/>
                  <a:pt x="6569286" y="530265"/>
                </a:cubicBezTo>
                <a:cubicBezTo>
                  <a:pt x="6624245" y="580653"/>
                  <a:pt x="6672346" y="641708"/>
                  <a:pt x="6734735" y="679522"/>
                </a:cubicBezTo>
                <a:cubicBezTo>
                  <a:pt x="6777026" y="705144"/>
                  <a:pt x="6818841" y="730100"/>
                  <a:pt x="6854274" y="763723"/>
                </a:cubicBezTo>
                <a:cubicBezTo>
                  <a:pt x="6880563" y="788679"/>
                  <a:pt x="6898946" y="822016"/>
                  <a:pt x="6924664" y="847638"/>
                </a:cubicBezTo>
                <a:cubicBezTo>
                  <a:pt x="6957049" y="879928"/>
                  <a:pt x="6991529" y="910884"/>
                  <a:pt x="7028486" y="937745"/>
                </a:cubicBezTo>
                <a:cubicBezTo>
                  <a:pt x="7094018" y="985465"/>
                  <a:pt x="7156693" y="1033090"/>
                  <a:pt x="7201841" y="1104337"/>
                </a:cubicBezTo>
                <a:cubicBezTo>
                  <a:pt x="7226035" y="1142532"/>
                  <a:pt x="7272517" y="1166535"/>
                  <a:pt x="7308807" y="1197111"/>
                </a:cubicBezTo>
                <a:cubicBezTo>
                  <a:pt x="7330143" y="1215113"/>
                  <a:pt x="7357480" y="1229591"/>
                  <a:pt x="7340239" y="1266929"/>
                </a:cubicBezTo>
                <a:cubicBezTo>
                  <a:pt x="7337477" y="1273025"/>
                  <a:pt x="7352146" y="1289313"/>
                  <a:pt x="7361290" y="1298266"/>
                </a:cubicBezTo>
                <a:cubicBezTo>
                  <a:pt x="7378911" y="1315506"/>
                  <a:pt x="7398437" y="1330842"/>
                  <a:pt x="7410629" y="1355988"/>
                </a:cubicBezTo>
                <a:cubicBezTo>
                  <a:pt x="7389865" y="1342653"/>
                  <a:pt x="7369100" y="1329318"/>
                  <a:pt x="7345287" y="1314078"/>
                </a:cubicBezTo>
                <a:cubicBezTo>
                  <a:pt x="7355003" y="1380753"/>
                  <a:pt x="7384816" y="1422186"/>
                  <a:pt x="7463493" y="1416948"/>
                </a:cubicBezTo>
                <a:lnTo>
                  <a:pt x="7453110" y="1433521"/>
                </a:lnTo>
                <a:cubicBezTo>
                  <a:pt x="7400628" y="1458858"/>
                  <a:pt x="7348050" y="1484194"/>
                  <a:pt x="7295567" y="1509531"/>
                </a:cubicBezTo>
                <a:cubicBezTo>
                  <a:pt x="7074206" y="1616115"/>
                  <a:pt x="6852655" y="1722129"/>
                  <a:pt x="6632056" y="1830237"/>
                </a:cubicBezTo>
                <a:cubicBezTo>
                  <a:pt x="6607481" y="1842334"/>
                  <a:pt x="6590813" y="1840239"/>
                  <a:pt x="6573001" y="1823951"/>
                </a:cubicBezTo>
                <a:cubicBezTo>
                  <a:pt x="6542616" y="1796138"/>
                  <a:pt x="6510612" y="1769563"/>
                  <a:pt x="6483085" y="1739083"/>
                </a:cubicBezTo>
                <a:cubicBezTo>
                  <a:pt x="6417362" y="1666407"/>
                  <a:pt x="6343163" y="1606590"/>
                  <a:pt x="6250770" y="1571062"/>
                </a:cubicBezTo>
                <a:cubicBezTo>
                  <a:pt x="6238292" y="1566300"/>
                  <a:pt x="6227624" y="1556870"/>
                  <a:pt x="6218480" y="1543821"/>
                </a:cubicBezTo>
                <a:cubicBezTo>
                  <a:pt x="6228386" y="1545345"/>
                  <a:pt x="6238197" y="1546964"/>
                  <a:pt x="6248293" y="1548583"/>
                </a:cubicBezTo>
                <a:cubicBezTo>
                  <a:pt x="6248484" y="1544106"/>
                  <a:pt x="6249818" y="1540201"/>
                  <a:pt x="6248579" y="1539153"/>
                </a:cubicBezTo>
                <a:cubicBezTo>
                  <a:pt x="6112943" y="1421901"/>
                  <a:pt x="5977593" y="1304267"/>
                  <a:pt x="5840623" y="1188729"/>
                </a:cubicBezTo>
                <a:cubicBezTo>
                  <a:pt x="5827288" y="1177489"/>
                  <a:pt x="5803190" y="1179775"/>
                  <a:pt x="5784807" y="1173679"/>
                </a:cubicBezTo>
                <a:cubicBezTo>
                  <a:pt x="5770329" y="1168821"/>
                  <a:pt x="5756899" y="1160725"/>
                  <a:pt x="5738992" y="1152153"/>
                </a:cubicBezTo>
                <a:cubicBezTo>
                  <a:pt x="5733276" y="1168536"/>
                  <a:pt x="5726514" y="1187776"/>
                  <a:pt x="5717370" y="1213970"/>
                </a:cubicBezTo>
                <a:cubicBezTo>
                  <a:pt x="5707178" y="1187395"/>
                  <a:pt x="5701749" y="1164916"/>
                  <a:pt x="5690700" y="1145771"/>
                </a:cubicBezTo>
                <a:cubicBezTo>
                  <a:pt x="5665268" y="1101861"/>
                  <a:pt x="5595450" y="1095003"/>
                  <a:pt x="5564018" y="1135008"/>
                </a:cubicBezTo>
                <a:cubicBezTo>
                  <a:pt x="5546968" y="1156629"/>
                  <a:pt x="5536871" y="1184728"/>
                  <a:pt x="5527632" y="1211303"/>
                </a:cubicBezTo>
                <a:cubicBezTo>
                  <a:pt x="5463434" y="1397040"/>
                  <a:pt x="5400378" y="1583064"/>
                  <a:pt x="5336846" y="1768992"/>
                </a:cubicBezTo>
                <a:cubicBezTo>
                  <a:pt x="5333798" y="1777850"/>
                  <a:pt x="5329702" y="1786232"/>
                  <a:pt x="5324464" y="1798615"/>
                </a:cubicBezTo>
                <a:cubicBezTo>
                  <a:pt x="5305509" y="1778231"/>
                  <a:pt x="5288745" y="1760133"/>
                  <a:pt x="5265028" y="1734606"/>
                </a:cubicBezTo>
                <a:cubicBezTo>
                  <a:pt x="5261218" y="1766039"/>
                  <a:pt x="5258360" y="1789661"/>
                  <a:pt x="5254645" y="1820712"/>
                </a:cubicBezTo>
                <a:cubicBezTo>
                  <a:pt x="5271029" y="1809854"/>
                  <a:pt x="5281792" y="1802710"/>
                  <a:pt x="5302937" y="1788804"/>
                </a:cubicBezTo>
                <a:cubicBezTo>
                  <a:pt x="5289602" y="1856717"/>
                  <a:pt x="5282649" y="1916153"/>
                  <a:pt x="5265980" y="1972827"/>
                </a:cubicBezTo>
                <a:cubicBezTo>
                  <a:pt x="5171873" y="2291914"/>
                  <a:pt x="5080719" y="2612145"/>
                  <a:pt x="4977182" y="2928184"/>
                </a:cubicBezTo>
                <a:cubicBezTo>
                  <a:pt x="4934796" y="3057439"/>
                  <a:pt x="4877455" y="3186407"/>
                  <a:pt x="4754011" y="3266798"/>
                </a:cubicBezTo>
                <a:cubicBezTo>
                  <a:pt x="4736866" y="3278038"/>
                  <a:pt x="4719531" y="3288991"/>
                  <a:pt x="4708101" y="3296230"/>
                </a:cubicBezTo>
                <a:cubicBezTo>
                  <a:pt x="4694290" y="3285848"/>
                  <a:pt x="4683907" y="3272323"/>
                  <a:pt x="4676764" y="3273847"/>
                </a:cubicBezTo>
                <a:cubicBezTo>
                  <a:pt x="4642950" y="3281085"/>
                  <a:pt x="4609898" y="3292420"/>
                  <a:pt x="4576656" y="3302231"/>
                </a:cubicBezTo>
                <a:cubicBezTo>
                  <a:pt x="4590848" y="3334997"/>
                  <a:pt x="4554558" y="3325758"/>
                  <a:pt x="4545700" y="3339378"/>
                </a:cubicBezTo>
                <a:lnTo>
                  <a:pt x="4459975" y="3339378"/>
                </a:lnTo>
                <a:close/>
              </a:path>
            </a:pathLst>
          </a:custGeom>
          <a:noFill/>
          <a:ln w="9525" cap="flat">
            <a:solidFill>
              <a:srgbClr val="9157D2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51" name="Block Arc 50">
            <a:extLst>
              <a:ext uri="{FF2B5EF4-FFF2-40B4-BE49-F238E27FC236}">
                <a16:creationId xmlns:a16="http://schemas.microsoft.com/office/drawing/2014/main" id="{CAB0F30B-679B-BF7D-0BF6-B9E1CA7E129B}"/>
              </a:ext>
            </a:extLst>
          </p:cNvPr>
          <p:cNvSpPr/>
          <p:nvPr/>
        </p:nvSpPr>
        <p:spPr>
          <a:xfrm rot="16200000" flipH="1">
            <a:off x="10093795" y="37004"/>
            <a:ext cx="4198070" cy="4198070"/>
          </a:xfrm>
          <a:prstGeom prst="blockArc">
            <a:avLst>
              <a:gd name="adj1" fmla="val 10800000"/>
              <a:gd name="adj2" fmla="val 2"/>
              <a:gd name="adj3" fmla="val 20207"/>
            </a:avLst>
          </a:prstGeom>
          <a:solidFill>
            <a:srgbClr val="FFEF24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90" name="Cross 89">
            <a:extLst>
              <a:ext uri="{FF2B5EF4-FFF2-40B4-BE49-F238E27FC236}">
                <a16:creationId xmlns:a16="http://schemas.microsoft.com/office/drawing/2014/main" id="{187FD671-7C03-526B-C8EB-89D916DB090D}"/>
              </a:ext>
            </a:extLst>
          </p:cNvPr>
          <p:cNvSpPr/>
          <p:nvPr/>
        </p:nvSpPr>
        <p:spPr>
          <a:xfrm rot="305045">
            <a:off x="10690162" y="5194446"/>
            <a:ext cx="972287" cy="972287"/>
          </a:xfrm>
          <a:prstGeom prst="plus">
            <a:avLst>
              <a:gd name="adj" fmla="val 39865"/>
            </a:avLst>
          </a:prstGeom>
          <a:solidFill>
            <a:srgbClr val="00B0F0"/>
          </a:solidFill>
          <a:ln>
            <a:noFill/>
          </a:ln>
          <a:effectLst>
            <a:outerShdw blurRad="152400" dist="317500" dir="5400000" sx="90000" sy="-19000" rotWithShape="0">
              <a:prstClr val="black">
                <a:alpha val="20000"/>
              </a:prstClr>
            </a:outerShdw>
          </a:effectLst>
          <a:scene3d>
            <a:camera prst="isometricOffAxis1Top">
              <a:rot lat="19199998" lon="20399999" rev="0"/>
            </a:camera>
            <a:lightRig rig="threePt" dir="t"/>
          </a:scene3d>
          <a:sp3d>
            <a:bevelT w="95250" h="82550"/>
            <a:bevelB w="114300" h="1587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1" name="Frame 90">
            <a:extLst>
              <a:ext uri="{FF2B5EF4-FFF2-40B4-BE49-F238E27FC236}">
                <a16:creationId xmlns:a16="http://schemas.microsoft.com/office/drawing/2014/main" id="{CF18D366-950F-BF14-3E11-469702319C1C}"/>
              </a:ext>
            </a:extLst>
          </p:cNvPr>
          <p:cNvSpPr/>
          <p:nvPr/>
        </p:nvSpPr>
        <p:spPr>
          <a:xfrm>
            <a:off x="10252653" y="555650"/>
            <a:ext cx="698338" cy="698338"/>
          </a:xfrm>
          <a:prstGeom prst="frame">
            <a:avLst>
              <a:gd name="adj1" fmla="val 23815"/>
            </a:avLst>
          </a:prstGeom>
          <a:solidFill>
            <a:srgbClr val="E056BC"/>
          </a:solidFill>
          <a:ln>
            <a:noFill/>
          </a:ln>
          <a:effectLst/>
          <a:scene3d>
            <a:camera prst="perspectiveContrastingRightFacing" fov="3300000">
              <a:rot lat="1119745" lon="19727854" rev="21151537"/>
            </a:camera>
            <a:lightRig rig="threePt" dir="t"/>
          </a:scene3d>
          <a:sp3d extrusionH="95250">
            <a:bevelT/>
            <a:bevelB w="114300" h="571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9" name="Rectangle: Diagonal Corners Snipped 18">
            <a:extLst>
              <a:ext uri="{FF2B5EF4-FFF2-40B4-BE49-F238E27FC236}">
                <a16:creationId xmlns:a16="http://schemas.microsoft.com/office/drawing/2014/main" id="{CAA22132-62ED-5917-E277-026C1B55E38F}"/>
              </a:ext>
            </a:extLst>
          </p:cNvPr>
          <p:cNvSpPr/>
          <p:nvPr/>
        </p:nvSpPr>
        <p:spPr>
          <a:xfrm>
            <a:off x="6037753" y="3312317"/>
            <a:ext cx="3546564" cy="905381"/>
          </a:xfrm>
          <a:prstGeom prst="snip2DiagRect">
            <a:avLst/>
          </a:prstGeom>
          <a:gradFill flip="none" rotWithShape="1">
            <a:gsLst>
              <a:gs pos="0">
                <a:srgbClr val="9157D2"/>
              </a:gs>
              <a:gs pos="80000">
                <a:srgbClr val="6600CC"/>
              </a:gs>
            </a:gsLst>
            <a:path path="circle">
              <a:fillToRect l="100000" t="100000"/>
            </a:path>
            <a:tileRect r="-100000" b="-10000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65B1E78-8BA5-CA4D-25CB-2983E6AD875D}"/>
              </a:ext>
            </a:extLst>
          </p:cNvPr>
          <p:cNvSpPr txBox="1"/>
          <p:nvPr/>
        </p:nvSpPr>
        <p:spPr>
          <a:xfrm>
            <a:off x="6375040" y="3595730"/>
            <a:ext cx="2862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spc="0" baseline="0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Kavya </a:t>
            </a:r>
            <a:r>
              <a:rPr lang="en-US" sz="1600" b="1" spc="0" baseline="0" dirty="0" err="1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Buchikonda</a:t>
            </a:r>
            <a:endParaRPr lang="en-IN" sz="1600" b="1" spc="0" baseline="0" dirty="0">
              <a:solidFill>
                <a:srgbClr val="FFEF24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21" name="Rectangle: Diagonal Corners Snipped 20">
            <a:extLst>
              <a:ext uri="{FF2B5EF4-FFF2-40B4-BE49-F238E27FC236}">
                <a16:creationId xmlns:a16="http://schemas.microsoft.com/office/drawing/2014/main" id="{47A40959-E68F-2CB2-C444-B8BEF1DFEEAF}"/>
              </a:ext>
            </a:extLst>
          </p:cNvPr>
          <p:cNvSpPr/>
          <p:nvPr/>
        </p:nvSpPr>
        <p:spPr>
          <a:xfrm>
            <a:off x="6037753" y="2136039"/>
            <a:ext cx="3546564" cy="905381"/>
          </a:xfrm>
          <a:prstGeom prst="snip2DiagRect">
            <a:avLst/>
          </a:prstGeom>
          <a:gradFill flip="none" rotWithShape="1">
            <a:gsLst>
              <a:gs pos="0">
                <a:srgbClr val="9157D2"/>
              </a:gs>
              <a:gs pos="80000">
                <a:srgbClr val="6600CC"/>
              </a:gs>
            </a:gsLst>
            <a:path path="circle">
              <a:fillToRect l="100000" t="100000"/>
            </a:path>
            <a:tileRect r="-100000" b="-10000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F73574-C77C-CFD8-8417-3A82D2E029C2}"/>
              </a:ext>
            </a:extLst>
          </p:cNvPr>
          <p:cNvSpPr txBox="1"/>
          <p:nvPr/>
        </p:nvSpPr>
        <p:spPr>
          <a:xfrm>
            <a:off x="6096000" y="2469161"/>
            <a:ext cx="35461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1600" b="1" spc="0" baseline="0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Mohammed </a:t>
            </a:r>
            <a:r>
              <a:rPr lang="en-US" sz="1600" b="1" spc="0" baseline="0" dirty="0" err="1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Afeef</a:t>
            </a:r>
            <a:r>
              <a:rPr lang="en-US" sz="1600" b="1" spc="0" baseline="0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 Shaik</a:t>
            </a:r>
            <a:endParaRPr lang="en-IN" sz="1600" b="1" spc="0" baseline="0" dirty="0">
              <a:solidFill>
                <a:srgbClr val="FFEF24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23" name="Rectangle: Diagonal Corners Snipped 22">
            <a:extLst>
              <a:ext uri="{FF2B5EF4-FFF2-40B4-BE49-F238E27FC236}">
                <a16:creationId xmlns:a16="http://schemas.microsoft.com/office/drawing/2014/main" id="{FBE89524-9148-A769-A83A-D60B4500FFFB}"/>
              </a:ext>
            </a:extLst>
          </p:cNvPr>
          <p:cNvSpPr/>
          <p:nvPr/>
        </p:nvSpPr>
        <p:spPr>
          <a:xfrm flipH="1">
            <a:off x="2046837" y="3362026"/>
            <a:ext cx="3400064" cy="905381"/>
          </a:xfrm>
          <a:prstGeom prst="snip2DiagRect">
            <a:avLst/>
          </a:prstGeom>
          <a:gradFill flip="none" rotWithShape="1">
            <a:gsLst>
              <a:gs pos="0">
                <a:srgbClr val="9157D2"/>
              </a:gs>
              <a:gs pos="80000">
                <a:srgbClr val="6600CC"/>
              </a:gs>
            </a:gsLst>
            <a:path path="circle">
              <a:fillToRect l="100000" t="100000"/>
            </a:path>
            <a:tileRect r="-100000" b="-10000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14B1D66-866B-BC27-E1E6-CBEC474D843F}"/>
              </a:ext>
            </a:extLst>
          </p:cNvPr>
          <p:cNvSpPr txBox="1"/>
          <p:nvPr/>
        </p:nvSpPr>
        <p:spPr>
          <a:xfrm flipH="1">
            <a:off x="2409903" y="3661423"/>
            <a:ext cx="30369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Sai Pavan Banala</a:t>
            </a:r>
            <a:endParaRPr lang="en-IN" sz="1600" b="1" spc="0" baseline="0" dirty="0">
              <a:solidFill>
                <a:srgbClr val="FFEF24"/>
              </a:solidFill>
              <a:latin typeface="MonumentExtended-Ultrabold"/>
              <a:sym typeface="MonumentExtended-Ultrabold"/>
              <a:rtl val="0"/>
            </a:endParaRPr>
          </a:p>
        </p:txBody>
      </p:sp>
      <p:sp>
        <p:nvSpPr>
          <p:cNvPr id="25" name="Rectangle: Diagonal Corners Snipped 24">
            <a:extLst>
              <a:ext uri="{FF2B5EF4-FFF2-40B4-BE49-F238E27FC236}">
                <a16:creationId xmlns:a16="http://schemas.microsoft.com/office/drawing/2014/main" id="{B7F97879-7748-BCF1-3E6C-3C69EBB7B0CF}"/>
              </a:ext>
            </a:extLst>
          </p:cNvPr>
          <p:cNvSpPr/>
          <p:nvPr/>
        </p:nvSpPr>
        <p:spPr>
          <a:xfrm flipH="1">
            <a:off x="2046837" y="2185748"/>
            <a:ext cx="3400064" cy="905381"/>
          </a:xfrm>
          <a:prstGeom prst="snip2DiagRect">
            <a:avLst/>
          </a:prstGeom>
          <a:gradFill flip="none" rotWithShape="1">
            <a:gsLst>
              <a:gs pos="0">
                <a:srgbClr val="9157D2"/>
              </a:gs>
              <a:gs pos="80000">
                <a:srgbClr val="6600CC"/>
              </a:gs>
            </a:gsLst>
            <a:path path="circle">
              <a:fillToRect l="100000" t="100000"/>
            </a:path>
            <a:tileRect r="-100000" b="-100000"/>
          </a:gradFill>
          <a:ln w="222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6D1D0EB-1519-E054-58B9-4417FD84ED99}"/>
              </a:ext>
            </a:extLst>
          </p:cNvPr>
          <p:cNvSpPr txBox="1"/>
          <p:nvPr/>
        </p:nvSpPr>
        <p:spPr>
          <a:xfrm flipH="1">
            <a:off x="2206263" y="2469161"/>
            <a:ext cx="3388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spc="0" baseline="0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D</a:t>
            </a:r>
            <a:r>
              <a:rPr lang="en-IN" sz="1600" b="1" dirty="0" err="1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urga</a:t>
            </a:r>
            <a:r>
              <a:rPr lang="en-IN" sz="1600" b="1" dirty="0">
                <a:solidFill>
                  <a:srgbClr val="FFEF24"/>
                </a:solidFill>
                <a:latin typeface="MonumentExtended-Ultrabold"/>
                <a:sym typeface="MonumentExtended-Ultrabold"/>
                <a:rtl val="0"/>
              </a:rPr>
              <a:t> Mohan Bathula</a:t>
            </a:r>
            <a:endParaRPr lang="en-IN" sz="1600" b="1" spc="0" baseline="0" dirty="0">
              <a:solidFill>
                <a:srgbClr val="FFEF24"/>
              </a:solidFill>
              <a:latin typeface="MonumentExtended-Ultrabold"/>
              <a:sym typeface="MonumentExtended-Ultrabold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3696975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1570</TotalTime>
  <Words>730</Words>
  <Application>Microsoft Office PowerPoint</Application>
  <PresentationFormat>Widescreen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MonumentExtended-Ultrabold</vt:lpstr>
      <vt:lpstr>Calibri Light</vt:lpstr>
      <vt:lpstr>Bahnschrift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Joyal Jose</dc:creator>
  <cp:lastModifiedBy>Mohan Bathula</cp:lastModifiedBy>
  <cp:revision>36</cp:revision>
  <dcterms:created xsi:type="dcterms:W3CDTF">2022-05-18T09:21:11Z</dcterms:created>
  <dcterms:modified xsi:type="dcterms:W3CDTF">2023-03-10T13:47:25Z</dcterms:modified>
</cp:coreProperties>
</file>

<file path=docProps/thumbnail.jpeg>
</file>